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260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176" autoAdjust="0"/>
  </p:normalViewPr>
  <p:slideViewPr>
    <p:cSldViewPr snapToGrid="0">
      <p:cViewPr varScale="1">
        <p:scale>
          <a:sx n="51" d="100"/>
          <a:sy n="51" d="100"/>
        </p:scale>
        <p:origin x="18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4C96D-98B8-42FB-9A00-60F42CA575F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D3A81-576B-4ECC-AA0A-5A081639A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4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everyone, I’m Hu Liang coming from School of Software. Today, I’ll give a brief introduction about cloud computing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D3A81-576B-4ECC-AA0A-5A081639A2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 lets first look at a news published just a few days ago. </a:t>
            </a:r>
          </a:p>
          <a:p>
            <a:endParaRPr lang="en-US" altLang="zh-CN" dirty="0"/>
          </a:p>
          <a:p>
            <a:r>
              <a:rPr lang="en-US" altLang="zh-CN" dirty="0"/>
              <a:t>America’s Department of Defense reach a contract about 10 billions with Microsoft to provide cloud service in next decade.</a:t>
            </a:r>
          </a:p>
          <a:p>
            <a:endParaRPr lang="en-US" altLang="zh-CN" dirty="0"/>
          </a:p>
          <a:p>
            <a:r>
              <a:rPr lang="en-US" altLang="zh-CN" dirty="0"/>
              <a:t>10 billion dollars is really a large amount.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D3A81-576B-4ECC-AA0A-5A081639A2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1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 now we may want to know what is cloud computing indeed.</a:t>
            </a:r>
          </a:p>
          <a:p>
            <a:endParaRPr lang="en-US" altLang="zh-CN" dirty="0"/>
          </a:p>
          <a:p>
            <a:r>
              <a:rPr lang="en-US" altLang="zh-CN" dirty="0"/>
              <a:t>the client of Cloud Computing is most company, organization, institute and so on, not for person.</a:t>
            </a:r>
          </a:p>
          <a:p>
            <a:endParaRPr lang="en-US" altLang="zh-CN" dirty="0"/>
          </a:p>
          <a:p>
            <a:r>
              <a:rPr lang="en-US" altLang="zh-CN" dirty="0"/>
              <a:t>Naturally, we consider cloud computing as a service provider, it provides a set of resources including hardware and software so we just focus on the core of our business.</a:t>
            </a:r>
          </a:p>
          <a:p>
            <a:endParaRPr lang="en-US" altLang="zh-CN" dirty="0"/>
          </a:p>
          <a:p>
            <a:r>
              <a:rPr lang="en-US" altLang="zh-CN" dirty="0"/>
              <a:t>In company perspective, it means they are launching their service on a cluster of computers hosted in a specialized cloud computing company.</a:t>
            </a:r>
          </a:p>
          <a:p>
            <a:endParaRPr lang="en-US" altLang="zh-CN" dirty="0"/>
          </a:p>
          <a:p>
            <a:r>
              <a:rPr lang="en-US" altLang="zh-CN" dirty="0"/>
              <a:t>Not every company maintain their own machines</a:t>
            </a:r>
            <a:r>
              <a:rPr lang="zh-CN" altLang="en-US" dirty="0"/>
              <a:t> </a:t>
            </a:r>
            <a:r>
              <a:rPr lang="en-US" altLang="zh-CN" dirty="0"/>
              <a:t>respectively, but one company organize all physical machines for every company.</a:t>
            </a:r>
          </a:p>
          <a:p>
            <a:endParaRPr lang="en-US" altLang="zh-CN" dirty="0"/>
          </a:p>
          <a:p>
            <a:r>
              <a:rPr lang="en-US" altLang="zh-CN" dirty="0"/>
              <a:t>So, we can see three main features of cloud computing showed in page. That is remote, centralization and cost transfer.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D3A81-576B-4ECC-AA0A-5A081639A2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some main cloud computing service providers</a:t>
            </a:r>
          </a:p>
          <a:p>
            <a:endParaRPr lang="en-US" altLang="zh-CN" dirty="0"/>
          </a:p>
          <a:p>
            <a:r>
              <a:rPr lang="en-US" altLang="zh-CN" dirty="0"/>
              <a:t>Such as……….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D3A81-576B-4ECC-AA0A-5A081639A2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8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 this is an example in Tsinghua using cloud computing.</a:t>
            </a:r>
          </a:p>
          <a:p>
            <a:endParaRPr lang="en-US" altLang="zh-CN" dirty="0"/>
          </a:p>
          <a:p>
            <a:r>
              <a:rPr lang="en-US" altLang="zh-CN" dirty="0"/>
              <a:t>The first challenge is the appliance for approval</a:t>
            </a:r>
          </a:p>
          <a:p>
            <a:endParaRPr lang="en-US" altLang="zh-CN" dirty="0"/>
          </a:p>
          <a:p>
            <a:r>
              <a:rPr lang="en-US" altLang="zh-CN" dirty="0"/>
              <a:t>The second is resource utilization</a:t>
            </a:r>
          </a:p>
          <a:p>
            <a:endParaRPr lang="en-US" altLang="zh-CN" dirty="0"/>
          </a:p>
          <a:p>
            <a:r>
              <a:rPr lang="en-US" altLang="zh-CN" dirty="0"/>
              <a:t>The third is secret</a:t>
            </a:r>
          </a:p>
          <a:p>
            <a:endParaRPr lang="en-US" altLang="zh-CN" dirty="0"/>
          </a:p>
          <a:p>
            <a:r>
              <a:rPr lang="en-US" altLang="zh-CN" dirty="0"/>
              <a:t>The last is lack of environment</a:t>
            </a:r>
          </a:p>
          <a:p>
            <a:endParaRPr lang="en-US" altLang="zh-CN" dirty="0"/>
          </a:p>
          <a:p>
            <a:r>
              <a:rPr lang="en-US" altLang="zh-CN" dirty="0"/>
              <a:t>So, in 2017, School of Software make a decision to use cloud computing in daily office work and study work.</a:t>
            </a:r>
          </a:p>
          <a:p>
            <a:endParaRPr lang="en-US" altLang="zh-CN" dirty="0"/>
          </a:p>
          <a:p>
            <a:r>
              <a:rPr lang="en-US" altLang="zh-CN" dirty="0"/>
              <a:t>From the above, we can know that cloud computing is a trend in the future, thus we can start to understand a little information about cloud computing.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D3A81-576B-4ECC-AA0A-5A081639A2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4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u 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D3A81-576B-4ECC-AA0A-5A081639A2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1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4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5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31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6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1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8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5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41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7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1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2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5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88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3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1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767216-065B-46B0-A1E1-13BF1F22521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F25927-66D7-49E5-91A9-8212AA823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7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11F8A-69EB-4F62-AD1A-5EBAA0F1F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Cloud Computing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6D6113-B1F3-4D3D-9E20-B5A968B24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Liang Hu</a:t>
            </a:r>
          </a:p>
          <a:p>
            <a:r>
              <a:rPr lang="en-US" altLang="zh-CN" dirty="0"/>
              <a:t>School of Software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09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04EE14-EAD8-4281-8FB0-C69FE4A5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674557"/>
            <a:ext cx="8391525" cy="30956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12DD29-9893-4CD2-BAD9-36AAE869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622" y="3937136"/>
            <a:ext cx="3403496" cy="224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1A0A6DA-80C0-402F-819E-C0DD0782508A}"/>
              </a:ext>
            </a:extLst>
          </p:cNvPr>
          <p:cNvCxnSpPr/>
          <p:nvPr/>
        </p:nvCxnSpPr>
        <p:spPr>
          <a:xfrm>
            <a:off x="2053652" y="2068643"/>
            <a:ext cx="20836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9DA24C-710E-42E4-8AA0-2A2DF2AE46BA}"/>
              </a:ext>
            </a:extLst>
          </p:cNvPr>
          <p:cNvCxnSpPr/>
          <p:nvPr/>
        </p:nvCxnSpPr>
        <p:spPr>
          <a:xfrm>
            <a:off x="7749914" y="2383436"/>
            <a:ext cx="20836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6DE524D-D970-4E00-9146-91199AE5B047}"/>
              </a:ext>
            </a:extLst>
          </p:cNvPr>
          <p:cNvCxnSpPr/>
          <p:nvPr/>
        </p:nvCxnSpPr>
        <p:spPr>
          <a:xfrm>
            <a:off x="3447737" y="3429000"/>
            <a:ext cx="20836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F34A-365B-48DA-BBD8-16035561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Cloud Computing?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04EB0D-D331-45D6-9CF3-2F18EB446A04}"/>
              </a:ext>
            </a:extLst>
          </p:cNvPr>
          <p:cNvSpPr txBox="1"/>
          <p:nvPr/>
        </p:nvSpPr>
        <p:spPr>
          <a:xfrm flipH="1">
            <a:off x="1594966" y="2837589"/>
            <a:ext cx="7044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Remote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Centralization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Cost Transfer</a:t>
            </a:r>
            <a:endParaRPr lang="zh-CN" altLang="en-US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3BA3FD-A6DE-4C4A-A02E-5CDA919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986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208A9-9B36-4960-92C3-AFBD297F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870" y="38986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715A0B-688D-40BA-997A-763C7D9A22E7}"/>
              </a:ext>
            </a:extLst>
          </p:cNvPr>
          <p:cNvCxnSpPr>
            <a:cxnSpLocks/>
          </p:cNvCxnSpPr>
          <p:nvPr/>
        </p:nvCxnSpPr>
        <p:spPr>
          <a:xfrm>
            <a:off x="6550701" y="4508291"/>
            <a:ext cx="2877100" cy="0"/>
          </a:xfrm>
          <a:prstGeom prst="straightConnector1">
            <a:avLst/>
          </a:prstGeom>
          <a:ln w="57150">
            <a:solidFill>
              <a:srgbClr val="FF000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88AE3C2-7539-4695-97B0-A114B37D628C}"/>
              </a:ext>
            </a:extLst>
          </p:cNvPr>
          <p:cNvSpPr txBox="1"/>
          <p:nvPr/>
        </p:nvSpPr>
        <p:spPr>
          <a:xfrm>
            <a:off x="5830405" y="3314643"/>
            <a:ext cx="76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2FEB20-C6AF-4F9F-A4FA-8D43BEBEFEA6}"/>
              </a:ext>
            </a:extLst>
          </p:cNvPr>
          <p:cNvSpPr txBox="1"/>
          <p:nvPr/>
        </p:nvSpPr>
        <p:spPr>
          <a:xfrm>
            <a:off x="9827539" y="3252360"/>
            <a:ext cx="76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23FF-639A-4743-ACCE-A4E42450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Main Cloud Computing Service Provider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CB8E0-2779-4C36-A11E-8AFBE7CE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Amazon Web Service</a:t>
            </a:r>
          </a:p>
          <a:p>
            <a:r>
              <a:rPr lang="en-US" altLang="zh-CN" dirty="0"/>
              <a:t>Microsoft Azure</a:t>
            </a:r>
          </a:p>
          <a:p>
            <a:r>
              <a:rPr lang="en-US" altLang="zh-CN" dirty="0"/>
              <a:t>Ali Cloud</a:t>
            </a:r>
          </a:p>
          <a:p>
            <a:r>
              <a:rPr lang="en-US" altLang="zh-CN" dirty="0"/>
              <a:t>Tencent Cloud</a:t>
            </a:r>
          </a:p>
          <a:p>
            <a:r>
              <a:rPr lang="en-US" altLang="zh-CN" dirty="0"/>
              <a:t>Huawei Could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66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DCA1A-EE6A-4420-9032-95C52C4F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D51DA-7EB9-46B8-94EB-8CE92C3B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School of Software in Tsinghua University “When education facing cloud”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C59096-EEAA-4B75-998C-9CCC62C1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13" y="3183363"/>
            <a:ext cx="8429216" cy="31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0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DB03-4DAA-44DA-B7CF-71D6A7A6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Autofit/>
          </a:bodyPr>
          <a:lstStyle/>
          <a:p>
            <a:r>
              <a:rPr lang="en-US" altLang="zh-CN" sz="6000" dirty="0"/>
              <a:t>Thank U 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475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764</TotalTime>
  <Words>357</Words>
  <Application>Microsoft Office PowerPoint</Application>
  <PresentationFormat>宽屏</PresentationFormat>
  <Paragraphs>60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Trebuchet MS</vt:lpstr>
      <vt:lpstr>环保</vt:lpstr>
      <vt:lpstr>Cloud Computing</vt:lpstr>
      <vt:lpstr>PowerPoint 演示文稿</vt:lpstr>
      <vt:lpstr>What is Cloud Computing?</vt:lpstr>
      <vt:lpstr>Main Cloud Computing Service Provider</vt:lpstr>
      <vt:lpstr>Example</vt:lpstr>
      <vt:lpstr>Thank 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胡 亮</dc:creator>
  <cp:lastModifiedBy>胡 亮</cp:lastModifiedBy>
  <cp:revision>101</cp:revision>
  <dcterms:created xsi:type="dcterms:W3CDTF">2019-10-27T16:47:17Z</dcterms:created>
  <dcterms:modified xsi:type="dcterms:W3CDTF">2019-10-31T14:45:19Z</dcterms:modified>
</cp:coreProperties>
</file>