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3"/>
  </p:notesMasterIdLst>
  <p:sldIdLst>
    <p:sldId id="256" r:id="rId4"/>
    <p:sldId id="486" r:id="rId5"/>
    <p:sldId id="612" r:id="rId6"/>
    <p:sldId id="611" r:id="rId7"/>
    <p:sldId id="540" r:id="rId8"/>
    <p:sldId id="617" r:id="rId9"/>
    <p:sldId id="625" r:id="rId10"/>
    <p:sldId id="614" r:id="rId11"/>
    <p:sldId id="545" r:id="rId12"/>
    <p:sldId id="546" r:id="rId13"/>
    <p:sldId id="548" r:id="rId14"/>
    <p:sldId id="549" r:id="rId15"/>
    <p:sldId id="550" r:id="rId16"/>
    <p:sldId id="551" r:id="rId17"/>
    <p:sldId id="552" r:id="rId18"/>
    <p:sldId id="553" r:id="rId19"/>
    <p:sldId id="554" r:id="rId20"/>
    <p:sldId id="615" r:id="rId21"/>
    <p:sldId id="616" r:id="rId22"/>
    <p:sldId id="613" r:id="rId23"/>
    <p:sldId id="558" r:id="rId24"/>
    <p:sldId id="559" r:id="rId25"/>
    <p:sldId id="560" r:id="rId26"/>
    <p:sldId id="562" r:id="rId27"/>
    <p:sldId id="599" r:id="rId28"/>
    <p:sldId id="619" r:id="rId29"/>
    <p:sldId id="620" r:id="rId30"/>
    <p:sldId id="622" r:id="rId31"/>
    <p:sldId id="563" r:id="rId32"/>
    <p:sldId id="623" r:id="rId33"/>
    <p:sldId id="610" r:id="rId34"/>
    <p:sldId id="624" r:id="rId35"/>
    <p:sldId id="542" r:id="rId36"/>
    <p:sldId id="618" r:id="rId37"/>
    <p:sldId id="543" r:id="rId38"/>
    <p:sldId id="626" r:id="rId39"/>
    <p:sldId id="627" r:id="rId40"/>
    <p:sldId id="541" r:id="rId41"/>
    <p:sldId id="259" r:id="rId42"/>
  </p:sldIdLst>
  <p:sldSz cx="11522075" cy="6480175"/>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C0000"/>
    <a:srgbClr val="E3D889"/>
    <a:srgbClr val="D1C35F"/>
    <a:srgbClr val="AEA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96" autoAdjust="0"/>
  </p:normalViewPr>
  <p:slideViewPr>
    <p:cSldViewPr>
      <p:cViewPr>
        <p:scale>
          <a:sx n="104" d="100"/>
          <a:sy n="104" d="100"/>
        </p:scale>
        <p:origin x="-978" y="-72"/>
      </p:cViewPr>
      <p:guideLst>
        <p:guide orient="horz"/>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A3FFAC1A-A491-4AFD-8090-44DF00BB7C3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xmlns="" id="{DD363A58-1B56-4CD4-98E6-5033A32CA7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宋体" charset="-122"/>
              </a:defRPr>
            </a:lvl1pPr>
          </a:lstStyle>
          <a:p>
            <a:pPr>
              <a:defRPr/>
            </a:pPr>
            <a:fld id="{96C4A60E-5F31-4784-9722-AF0295D17B67}" type="datetimeFigureOut">
              <a:rPr lang="zh-CN" altLang="en-US"/>
              <a:pPr>
                <a:defRPr/>
              </a:pPr>
              <a:t>2019/10/25</a:t>
            </a:fld>
            <a:endParaRPr lang="zh-CN" altLang="en-US"/>
          </a:p>
        </p:txBody>
      </p:sp>
      <p:sp>
        <p:nvSpPr>
          <p:cNvPr id="4" name="幻灯片图像占位符 3">
            <a:extLst>
              <a:ext uri="{FF2B5EF4-FFF2-40B4-BE49-F238E27FC236}">
                <a16:creationId xmlns:a16="http://schemas.microsoft.com/office/drawing/2014/main" xmlns="" id="{F06A0ED4-A71D-43D6-BD7E-B09C5AA8E98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3C5051D4-FF29-4F7E-B0EA-AB6F8D3B478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459815FE-7AE1-400F-93A4-44E1691544C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1FD45C1E-F906-4C2B-A310-94D426DC04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BB078052-3DEA-4305-99C9-FD57509F5742}" type="slidenum">
              <a:rPr lang="zh-CN" altLang="en-US"/>
              <a:pPr>
                <a:defRPr/>
              </a:pPr>
              <a:t>‹#›</a:t>
            </a:fld>
            <a:endParaRPr lang="zh-CN" altLang="en-US"/>
          </a:p>
        </p:txBody>
      </p:sp>
    </p:spTree>
    <p:extLst>
      <p:ext uri="{BB962C8B-B14F-4D97-AF65-F5344CB8AC3E}">
        <p14:creationId xmlns:p14="http://schemas.microsoft.com/office/powerpoint/2010/main" val="363391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1201A638-0AE6-4C7F-88F1-399F04C1AA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xmlns="" id="{1F1E3D27-F90D-401D-8391-129104291B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340" name="灯片编号占位符 3">
            <a:extLst>
              <a:ext uri="{FF2B5EF4-FFF2-40B4-BE49-F238E27FC236}">
                <a16:creationId xmlns:a16="http://schemas.microsoft.com/office/drawing/2014/main" xmlns="" id="{34E96A25-0B1E-4A06-B1D8-94BAB83CC7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2A8249-BBB7-4611-A65C-A7BFED60A22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382588" y="685800"/>
            <a:ext cx="6094412" cy="3429000"/>
          </a:xfrm>
          <a:ln/>
        </p:spPr>
      </p:sp>
      <p:sp>
        <p:nvSpPr>
          <p:cNvPr id="24578" name="Rectangle 3"/>
          <p:cNvSpPr>
            <a:spLocks noGrp="1" noChangeArrowheads="1"/>
          </p:cNvSpPr>
          <p:nvPr>
            <p:ph type="body" idx="1"/>
          </p:nvPr>
        </p:nvSpPr>
        <p:spPr>
          <a:xfrm>
            <a:off x="686129" y="4344179"/>
            <a:ext cx="5485745" cy="4114132"/>
          </a:xfrm>
          <a:noFill/>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382588" y="685800"/>
            <a:ext cx="6094412" cy="3429000"/>
          </a:xfrm>
          <a:ln/>
        </p:spPr>
      </p:sp>
      <p:sp>
        <p:nvSpPr>
          <p:cNvPr id="26626" name="Rectangle 3"/>
          <p:cNvSpPr>
            <a:spLocks noGrp="1" noChangeArrowheads="1"/>
          </p:cNvSpPr>
          <p:nvPr>
            <p:ph type="body" idx="1"/>
          </p:nvPr>
        </p:nvSpPr>
        <p:spPr>
          <a:xfrm>
            <a:off x="686129" y="4344179"/>
            <a:ext cx="5485745" cy="4114132"/>
          </a:xfrm>
          <a:noFill/>
          <a:ln/>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382588" y="685800"/>
            <a:ext cx="6094412" cy="3429000"/>
          </a:xfrm>
          <a:ln/>
        </p:spPr>
      </p:sp>
      <p:sp>
        <p:nvSpPr>
          <p:cNvPr id="28674" name="Rectangle 3"/>
          <p:cNvSpPr>
            <a:spLocks noGrp="1" noChangeArrowheads="1"/>
          </p:cNvSpPr>
          <p:nvPr>
            <p:ph type="body" idx="1"/>
          </p:nvPr>
        </p:nvSpPr>
        <p:spPr>
          <a:xfrm>
            <a:off x="686129" y="4344179"/>
            <a:ext cx="5485745" cy="4114132"/>
          </a:xfrm>
          <a:noFill/>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382588" y="685800"/>
            <a:ext cx="6094412" cy="3429000"/>
          </a:xfrm>
          <a:ln/>
        </p:spPr>
      </p:sp>
      <p:sp>
        <p:nvSpPr>
          <p:cNvPr id="30722" name="Rectangle 3"/>
          <p:cNvSpPr>
            <a:spLocks noGrp="1" noChangeArrowheads="1"/>
          </p:cNvSpPr>
          <p:nvPr>
            <p:ph type="body" idx="1"/>
          </p:nvPr>
        </p:nvSpPr>
        <p:spPr>
          <a:xfrm>
            <a:off x="686129" y="4344179"/>
            <a:ext cx="5485745" cy="4114132"/>
          </a:xfrm>
          <a:noFill/>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20</a:t>
            </a:fld>
            <a:endParaRPr lang="zh-CN" altLang="en-US"/>
          </a:p>
        </p:txBody>
      </p:sp>
    </p:spTree>
    <p:extLst>
      <p:ext uri="{BB962C8B-B14F-4D97-AF65-F5344CB8AC3E}">
        <p14:creationId xmlns:p14="http://schemas.microsoft.com/office/powerpoint/2010/main" val="795940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31</a:t>
            </a:fld>
            <a:endParaRPr lang="zh-CN" altLang="en-US"/>
          </a:p>
        </p:txBody>
      </p:sp>
    </p:spTree>
    <p:extLst>
      <p:ext uri="{BB962C8B-B14F-4D97-AF65-F5344CB8AC3E}">
        <p14:creationId xmlns:p14="http://schemas.microsoft.com/office/powerpoint/2010/main" val="284863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32</a:t>
            </a:fld>
            <a:endParaRPr lang="zh-CN" altLang="en-US"/>
          </a:p>
        </p:txBody>
      </p:sp>
    </p:spTree>
    <p:extLst>
      <p:ext uri="{BB962C8B-B14F-4D97-AF65-F5344CB8AC3E}">
        <p14:creationId xmlns:p14="http://schemas.microsoft.com/office/powerpoint/2010/main" val="1007196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33</a:t>
            </a:fld>
            <a:endParaRPr lang="zh-CN" altLang="en-US"/>
          </a:p>
        </p:txBody>
      </p:sp>
    </p:spTree>
    <p:extLst>
      <p:ext uri="{BB962C8B-B14F-4D97-AF65-F5344CB8AC3E}">
        <p14:creationId xmlns:p14="http://schemas.microsoft.com/office/powerpoint/2010/main" val="2634925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34</a:t>
            </a:fld>
            <a:endParaRPr lang="zh-CN" altLang="en-US"/>
          </a:p>
        </p:txBody>
      </p:sp>
    </p:spTree>
    <p:extLst>
      <p:ext uri="{BB962C8B-B14F-4D97-AF65-F5344CB8AC3E}">
        <p14:creationId xmlns:p14="http://schemas.microsoft.com/office/powerpoint/2010/main" val="2428781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35</a:t>
            </a:fld>
            <a:endParaRPr lang="zh-CN" altLang="en-US"/>
          </a:p>
        </p:txBody>
      </p:sp>
    </p:spTree>
    <p:extLst>
      <p:ext uri="{BB962C8B-B14F-4D97-AF65-F5344CB8AC3E}">
        <p14:creationId xmlns:p14="http://schemas.microsoft.com/office/powerpoint/2010/main" val="418071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xmlns="" id="{4A9AAB22-D5E0-482A-BF72-938EBF26F8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xmlns="" id="{21A06F3D-8869-4128-8C0A-F781E25506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a:extLst>
              <a:ext uri="{FF2B5EF4-FFF2-40B4-BE49-F238E27FC236}">
                <a16:creationId xmlns:a16="http://schemas.microsoft.com/office/drawing/2014/main" xmlns="" id="{9AAF4DA4-FCB5-47B5-B29F-F56EC37520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4AA862-E67C-4C4A-BE62-72A36712158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36</a:t>
            </a:fld>
            <a:endParaRPr lang="zh-CN" altLang="en-US"/>
          </a:p>
        </p:txBody>
      </p:sp>
    </p:spTree>
    <p:extLst>
      <p:ext uri="{BB962C8B-B14F-4D97-AF65-F5344CB8AC3E}">
        <p14:creationId xmlns:p14="http://schemas.microsoft.com/office/powerpoint/2010/main" val="2721666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37</a:t>
            </a:fld>
            <a:endParaRPr lang="zh-CN" altLang="en-US"/>
          </a:p>
        </p:txBody>
      </p:sp>
    </p:spTree>
    <p:extLst>
      <p:ext uri="{BB962C8B-B14F-4D97-AF65-F5344CB8AC3E}">
        <p14:creationId xmlns:p14="http://schemas.microsoft.com/office/powerpoint/2010/main" val="1821188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38</a:t>
            </a:fld>
            <a:endParaRPr lang="zh-CN" altLang="en-US"/>
          </a:p>
        </p:txBody>
      </p:sp>
    </p:spTree>
    <p:extLst>
      <p:ext uri="{BB962C8B-B14F-4D97-AF65-F5344CB8AC3E}">
        <p14:creationId xmlns:p14="http://schemas.microsoft.com/office/powerpoint/2010/main" val="132353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xmlns="" id="{4A9AAB22-D5E0-482A-BF72-938EBF26F8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xmlns="" id="{21A06F3D-8869-4128-8C0A-F781E25506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a:extLst>
              <a:ext uri="{FF2B5EF4-FFF2-40B4-BE49-F238E27FC236}">
                <a16:creationId xmlns:a16="http://schemas.microsoft.com/office/drawing/2014/main" xmlns="" id="{9AAF4DA4-FCB5-47B5-B29F-F56EC37520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4AA862-E67C-4C4A-BE62-72A36712158B}" type="slidenum">
              <a:rPr lang="zh-CN" altLang="en-US" smtClean="0"/>
              <a:pPr/>
              <a:t>3</a:t>
            </a:fld>
            <a:endParaRPr lang="zh-CN" altLang="en-US"/>
          </a:p>
        </p:txBody>
      </p:sp>
    </p:spTree>
    <p:extLst>
      <p:ext uri="{BB962C8B-B14F-4D97-AF65-F5344CB8AC3E}">
        <p14:creationId xmlns:p14="http://schemas.microsoft.com/office/powerpoint/2010/main" val="88718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xmlns="" id="{4A9AAB22-D5E0-482A-BF72-938EBF26F8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xmlns="" id="{21A06F3D-8869-4128-8C0A-F781E25506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a:extLst>
              <a:ext uri="{FF2B5EF4-FFF2-40B4-BE49-F238E27FC236}">
                <a16:creationId xmlns:a16="http://schemas.microsoft.com/office/drawing/2014/main" xmlns="" id="{9AAF4DA4-FCB5-47B5-B29F-F56EC37520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4AA862-E67C-4C4A-BE62-72A36712158B}" type="slidenum">
              <a:rPr lang="zh-CN" altLang="en-US" smtClean="0"/>
              <a:pPr/>
              <a:t>4</a:t>
            </a:fld>
            <a:endParaRPr lang="zh-CN" altLang="en-US"/>
          </a:p>
        </p:txBody>
      </p:sp>
    </p:spTree>
    <p:extLst>
      <p:ext uri="{BB962C8B-B14F-4D97-AF65-F5344CB8AC3E}">
        <p14:creationId xmlns:p14="http://schemas.microsoft.com/office/powerpoint/2010/main" val="364220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5</a:t>
            </a:fld>
            <a:endParaRPr lang="zh-CN" altLang="en-US"/>
          </a:p>
        </p:txBody>
      </p:sp>
    </p:spTree>
    <p:extLst>
      <p:ext uri="{BB962C8B-B14F-4D97-AF65-F5344CB8AC3E}">
        <p14:creationId xmlns:p14="http://schemas.microsoft.com/office/powerpoint/2010/main" val="247541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6</a:t>
            </a:fld>
            <a:endParaRPr lang="zh-CN" altLang="en-US"/>
          </a:p>
        </p:txBody>
      </p:sp>
    </p:spTree>
    <p:extLst>
      <p:ext uri="{BB962C8B-B14F-4D97-AF65-F5344CB8AC3E}">
        <p14:creationId xmlns:p14="http://schemas.microsoft.com/office/powerpoint/2010/main" val="208862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7</a:t>
            </a:fld>
            <a:endParaRPr lang="zh-CN" altLang="en-US"/>
          </a:p>
        </p:txBody>
      </p:sp>
    </p:spTree>
    <p:extLst>
      <p:ext uri="{BB962C8B-B14F-4D97-AF65-F5344CB8AC3E}">
        <p14:creationId xmlns:p14="http://schemas.microsoft.com/office/powerpoint/2010/main" val="348788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078052-3DEA-4305-99C9-FD57509F5742}" type="slidenum">
              <a:rPr lang="zh-CN" altLang="en-US" smtClean="0"/>
              <a:pPr>
                <a:defRPr/>
              </a:pPr>
              <a:t>8</a:t>
            </a:fld>
            <a:endParaRPr lang="zh-CN" altLang="en-US"/>
          </a:p>
        </p:txBody>
      </p:sp>
    </p:spTree>
    <p:extLst>
      <p:ext uri="{BB962C8B-B14F-4D97-AF65-F5344CB8AC3E}">
        <p14:creationId xmlns:p14="http://schemas.microsoft.com/office/powerpoint/2010/main" val="126678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p:nvPr>
        </p:nvSpPr>
        <p:spPr>
          <a:ln/>
        </p:spPr>
      </p:sp>
      <p:sp>
        <p:nvSpPr>
          <p:cNvPr id="21506" name="备注占位符 2"/>
          <p:cNvSpPr>
            <a:spLocks noGrp="1"/>
          </p:cNvSpPr>
          <p:nvPr>
            <p:ph type="body" idx="1"/>
          </p:nvPr>
        </p:nvSpPr>
        <p:spPr>
          <a:noFill/>
          <a:ln/>
        </p:spPr>
        <p:txBody>
          <a:bodyPr/>
          <a:lstStyle/>
          <a:p>
            <a:endParaRPr lang="zh-CN" altLang="en-US"/>
          </a:p>
        </p:txBody>
      </p:sp>
      <p:sp>
        <p:nvSpPr>
          <p:cNvPr id="21507" name="灯片编号占位符 3"/>
          <p:cNvSpPr txBox="1">
            <a:spLocks noGrp="1"/>
          </p:cNvSpPr>
          <p:nvPr/>
        </p:nvSpPr>
        <p:spPr bwMode="auto">
          <a:xfrm>
            <a:off x="3885873" y="8686874"/>
            <a:ext cx="2972127" cy="457126"/>
          </a:xfrm>
          <a:prstGeom prst="rect">
            <a:avLst/>
          </a:prstGeom>
          <a:noFill/>
          <a:ln w="9525">
            <a:noFill/>
            <a:miter lim="800000"/>
            <a:headEnd/>
            <a:tailEnd/>
          </a:ln>
        </p:spPr>
        <p:txBody>
          <a:bodyPr lIns="96187" tIns="48094" rIns="96187" bIns="48094" anchor="b"/>
          <a:lstStyle/>
          <a:p>
            <a:pPr algn="r" defTabSz="960438" eaLnBrk="1" hangingPunct="1"/>
            <a:fld id="{AD9B0F63-F8E1-4865-A980-3D6C9B45D0C9}" type="slidenum">
              <a:rPr kumimoji="1" lang="en-US" altLang="zh-CN" sz="1300" b="0">
                <a:latin typeface="Times New Roman" pitchFamily="18" charset="0"/>
              </a:rPr>
              <a:pPr algn="r" defTabSz="960438" eaLnBrk="1" hangingPunct="1"/>
              <a:t>9</a:t>
            </a:fld>
            <a:endParaRPr kumimoji="1" lang="en-US" altLang="zh-CN" sz="1300" b="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Han Kun's Logo">
            <a:extLst>
              <a:ext uri="{FF2B5EF4-FFF2-40B4-BE49-F238E27FC236}">
                <a16:creationId xmlns:a16="http://schemas.microsoft.com/office/drawing/2014/main" xmlns="" id="{A607A43F-C1CD-44F5-9C11-CF47BDC6C0C7}"/>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a:extLst>
              <a:ext uri="{FF2B5EF4-FFF2-40B4-BE49-F238E27FC236}">
                <a16:creationId xmlns:a16="http://schemas.microsoft.com/office/drawing/2014/main" xmlns="" id="{C2E64267-AD4D-4364-A61C-D686FE8889B6}"/>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8438" y="161925"/>
            <a:ext cx="377983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p>
        </p:txBody>
      </p:sp>
      <p:sp>
        <p:nvSpPr>
          <p:cNvPr id="7175" name="Rectangle 7"/>
          <p:cNvSpPr>
            <a:spLocks noGrp="1" noChangeArrowheads="1"/>
          </p:cNvSpPr>
          <p:nvPr>
            <p:ph type="subTitle" idx="1"/>
          </p:nvPr>
        </p:nvSpPr>
        <p:spPr>
          <a:xfrm>
            <a:off x="592138" y="4098925"/>
            <a:ext cx="8066087" cy="1655763"/>
          </a:xfrm>
        </p:spPr>
        <p:txBody>
          <a:bodyPr/>
          <a:lstStyle>
            <a:lvl1pPr marL="0" indent="0">
              <a:buFontTx/>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4129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0051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6950" y="873125"/>
            <a:ext cx="2554288" cy="4805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54088" y="873125"/>
            <a:ext cx="7510462" cy="4805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279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4847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48445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1114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6263" y="4078288"/>
            <a:ext cx="5108575" cy="148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4078288"/>
            <a:ext cx="5108575" cy="148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3156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896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71632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921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2071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xmlns="" id="{D25EA30E-764B-4C34-9615-BC396B420852}"/>
              </a:ext>
            </a:extLst>
          </p:cNvPr>
          <p:cNvSpPr txBox="1">
            <a:spLocks noChangeArrowheads="1"/>
          </p:cNvSpPr>
          <p:nvPr userDrawn="1"/>
        </p:nvSpPr>
        <p:spPr bwMode="auto">
          <a:xfrm>
            <a:off x="0" y="6130925"/>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4F3D38A7-0786-4CB5-A1C1-E85BBA1A4BFC}" type="slidenum">
              <a:rPr lang="zh-CN" altLang="en-US" sz="1200" b="1" smtClean="0">
                <a:solidFill>
                  <a:srgbClr val="595959"/>
                </a:solidFill>
              </a:rPr>
              <a:pPr eaLnBrk="1" hangingPunct="1">
                <a:defRPr/>
              </a:pPr>
              <a:t>‹#›</a:t>
            </a:fld>
            <a:endParaRPr lang="zh-CN" altLang="en-US" sz="1400" b="1">
              <a:solidFill>
                <a:srgbClr val="595959"/>
              </a:solidFill>
            </a:endParaRPr>
          </a:p>
        </p:txBody>
      </p:sp>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0871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0986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0588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425" y="2478088"/>
            <a:ext cx="2592388" cy="3089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263" y="2478088"/>
            <a:ext cx="7624762" cy="3089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4544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62497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4094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435124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789238" y="2935288"/>
            <a:ext cx="285750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99138" y="2935288"/>
            <a:ext cx="285750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5915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7548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86350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3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xmlns="" id="{C307D9DB-01FC-4FD1-AE86-28F72AF7D839}"/>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627BB5F4-BA48-4980-A989-4CD084D30C44}" type="slidenum">
              <a:rPr lang="zh-CN" altLang="en-US" sz="1400" b="1" smtClean="0"/>
              <a:pPr eaLnBrk="1" hangingPunct="1">
                <a:defRPr/>
              </a:pPr>
              <a:t>‹#›</a:t>
            </a:fld>
            <a:endParaRPr lang="zh-CN" altLang="en-US" sz="1400" b="1"/>
          </a:p>
        </p:txBody>
      </p:sp>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37649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70463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33666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525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425" y="258763"/>
            <a:ext cx="2592388" cy="54197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263" y="258763"/>
            <a:ext cx="7624762" cy="5419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386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xmlns="" id="{F6B35D6C-F064-44FF-BC36-6291E1A752F5}"/>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967C845-F092-491A-B444-7BE82ABA6AE3}" type="slidenum">
              <a:rPr lang="zh-CN" altLang="en-US" sz="1400" b="1" smtClean="0"/>
              <a:pPr eaLnBrk="1" hangingPunct="1">
                <a:defRPr/>
              </a:pPr>
              <a:t>‹#›</a:t>
            </a:fld>
            <a:endParaRPr lang="zh-CN" altLang="en-US" sz="1400" b="1"/>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60438" y="1706563"/>
            <a:ext cx="50292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2038" y="1706563"/>
            <a:ext cx="50292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354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69E82AF-C8A6-404A-9F68-5E207EAF7BD8}"/>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603698C3-6ADE-4F0D-9737-6360EE1D5FDB}" type="slidenum">
              <a:rPr lang="zh-CN" altLang="en-US" sz="1400" b="1" smtClean="0"/>
              <a:pPr eaLnBrk="1" hangingPunct="1">
                <a:defRPr/>
              </a:pPr>
              <a:t>‹#›</a:t>
            </a:fld>
            <a:endParaRPr lang="zh-CN" altLang="en-US" sz="1400" b="1"/>
          </a:p>
        </p:txBody>
      </p:sp>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32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xmlns="" id="{85371E94-2FBC-4111-ADA1-F91ECAFA4186}"/>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A5F81093-7959-4C42-8D50-1D8FD837F542}" type="slidenum">
              <a:rPr lang="zh-CN" altLang="en-US" sz="1400" b="1" smtClean="0"/>
              <a:pPr eaLnBrk="1" hangingPunct="1">
                <a:defRPr/>
              </a:pPr>
              <a:t>‹#›</a:t>
            </a:fld>
            <a:endParaRPr lang="zh-CN" altLang="en-US" sz="1400" b="1"/>
          </a:p>
        </p:txBody>
      </p:sp>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9485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xmlns="" id="{F05A6D8C-0E17-43CD-9EAF-42B5E51CEEAC}"/>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BC673942-5C46-4CCD-8E82-29F36FD75283}" type="slidenum">
              <a:rPr lang="zh-CN" altLang="en-US" sz="1400" b="1" smtClean="0"/>
              <a:pPr eaLnBrk="1" hangingPunct="1">
                <a:defRPr/>
              </a:pPr>
              <a:t>‹#›</a:t>
            </a:fld>
            <a:endParaRPr lang="zh-CN" altLang="en-US" sz="1400" b="1"/>
          </a:p>
        </p:txBody>
      </p:sp>
    </p:spTree>
    <p:extLst>
      <p:ext uri="{BB962C8B-B14F-4D97-AF65-F5344CB8AC3E}">
        <p14:creationId xmlns:p14="http://schemas.microsoft.com/office/powerpoint/2010/main" val="99908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xmlns="" id="{C432C825-595F-487A-A201-C6FC6EC23650}"/>
              </a:ext>
            </a:extLst>
          </p:cNvPr>
          <p:cNvSpPr txBox="1">
            <a:spLocks noChangeArrowheads="1"/>
          </p:cNvSpPr>
          <p:nvPr userDrawn="1"/>
        </p:nvSpPr>
        <p:spPr bwMode="auto">
          <a:xfrm>
            <a:off x="198438" y="60737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DA660F1-3C71-4C57-A6A9-FC928DA171E9}" type="slidenum">
              <a:rPr lang="zh-CN" altLang="en-US" sz="1400" b="1" smtClean="0"/>
              <a:pPr eaLnBrk="1" hangingPunct="1">
                <a:defRPr/>
              </a:pPr>
              <a:t>‹#›</a:t>
            </a:fld>
            <a:endParaRPr lang="zh-CN" altLang="en-US" sz="1400" b="1"/>
          </a:p>
        </p:txBody>
      </p:sp>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3681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1956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Han Kun's Logo">
            <a:extLst>
              <a:ext uri="{FF2B5EF4-FFF2-40B4-BE49-F238E27FC236}">
                <a16:creationId xmlns:a16="http://schemas.microsoft.com/office/drawing/2014/main" xmlns="" id="{39438910-387A-417D-B2FF-A14AB5EEC26E}"/>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875838" y="6048375"/>
            <a:ext cx="16129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Han Kun's Logo">
            <a:extLst>
              <a:ext uri="{FF2B5EF4-FFF2-40B4-BE49-F238E27FC236}">
                <a16:creationId xmlns:a16="http://schemas.microsoft.com/office/drawing/2014/main" xmlns="" id="{134DC84A-5273-4666-A583-A1FC29CB71D4}"/>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960438" y="879475"/>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8">
            <a:extLst>
              <a:ext uri="{FF2B5EF4-FFF2-40B4-BE49-F238E27FC236}">
                <a16:creationId xmlns:a16="http://schemas.microsoft.com/office/drawing/2014/main" xmlns="" id="{46D319EC-91CD-46C1-8532-36D61D54C1F2}"/>
              </a:ext>
            </a:extLst>
          </p:cNvPr>
          <p:cNvSpPr>
            <a:spLocks noGrp="1" noChangeArrowheads="1"/>
          </p:cNvSpPr>
          <p:nvPr>
            <p:ph type="title"/>
          </p:nvPr>
        </p:nvSpPr>
        <p:spPr bwMode="auto">
          <a:xfrm>
            <a:off x="954088" y="873125"/>
            <a:ext cx="71691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20">
            <a:extLst>
              <a:ext uri="{FF2B5EF4-FFF2-40B4-BE49-F238E27FC236}">
                <a16:creationId xmlns:a16="http://schemas.microsoft.com/office/drawing/2014/main" xmlns="" id="{09B07F53-0C34-41B8-ADCD-AE83F925C752}"/>
              </a:ext>
            </a:extLst>
          </p:cNvPr>
          <p:cNvSpPr>
            <a:spLocks noGrp="1" noChangeArrowheads="1"/>
          </p:cNvSpPr>
          <p:nvPr>
            <p:ph type="body" idx="1"/>
          </p:nvPr>
        </p:nvSpPr>
        <p:spPr bwMode="auto">
          <a:xfrm>
            <a:off x="960438" y="1706563"/>
            <a:ext cx="102108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a:extLst>
              <a:ext uri="{FF2B5EF4-FFF2-40B4-BE49-F238E27FC236}">
                <a16:creationId xmlns:a16="http://schemas.microsoft.com/office/drawing/2014/main" xmlns="" id="{A7DAE5B4-A30C-41E9-B93A-4D4F2C109EEA}"/>
              </a:ext>
            </a:extLst>
          </p:cNvPr>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b="1"/>
          </a:p>
        </p:txBody>
      </p:sp>
    </p:spTree>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18" r:id="rId9"/>
    <p:sldLayoutId id="2147484719" r:id="rId10"/>
    <p:sldLayoutId id="2147484720" r:id="rId11"/>
  </p:sldLayoutIdLst>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0" fontAlgn="base" hangingPunct="0">
        <a:lnSpc>
          <a:spcPct val="140000"/>
        </a:lnSpc>
        <a:spcBef>
          <a:spcPct val="20000"/>
        </a:spcBef>
        <a:spcAft>
          <a:spcPct val="0"/>
        </a:spcAft>
        <a:buClr>
          <a:srgbClr val="CC0000"/>
        </a:buClr>
        <a:buAutoNum type="romanUcPeriod"/>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AutoNum type="alphaUcPeriod"/>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Font typeface="Wingdings" panose="05000000000000000000" pitchFamily="2" charset="2"/>
        <a:buAutoNum type="alphaLcPeriod"/>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9">
            <a:extLst>
              <a:ext uri="{FF2B5EF4-FFF2-40B4-BE49-F238E27FC236}">
                <a16:creationId xmlns:a16="http://schemas.microsoft.com/office/drawing/2014/main" xmlns="" id="{58A80673-D234-40BC-9EC1-FEB2AE71BB14}"/>
              </a:ext>
            </a:extLst>
          </p:cNvPr>
          <p:cNvSpPr>
            <a:spLocks noGrp="1" noChangeArrowheads="1"/>
          </p:cNvSpPr>
          <p:nvPr>
            <p:ph type="title"/>
          </p:nvPr>
        </p:nvSpPr>
        <p:spPr bwMode="auto">
          <a:xfrm>
            <a:off x="576263" y="2478088"/>
            <a:ext cx="103695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20">
            <a:extLst>
              <a:ext uri="{FF2B5EF4-FFF2-40B4-BE49-F238E27FC236}">
                <a16:creationId xmlns:a16="http://schemas.microsoft.com/office/drawing/2014/main" xmlns="" id="{06CABE16-6CDA-49D4-8EA8-BF4C9FD264CF}"/>
              </a:ext>
            </a:extLst>
          </p:cNvPr>
          <p:cNvSpPr>
            <a:spLocks noGrp="1" noChangeArrowheads="1"/>
          </p:cNvSpPr>
          <p:nvPr>
            <p:ph type="body" idx="1"/>
          </p:nvPr>
        </p:nvSpPr>
        <p:spPr bwMode="auto">
          <a:xfrm>
            <a:off x="576263" y="4078288"/>
            <a:ext cx="1036955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pic>
        <p:nvPicPr>
          <p:cNvPr id="2052" name="图片 1">
            <a:extLst>
              <a:ext uri="{FF2B5EF4-FFF2-40B4-BE49-F238E27FC236}">
                <a16:creationId xmlns:a16="http://schemas.microsoft.com/office/drawing/2014/main" xmlns="" id="{223ABC9C-BC18-4629-8E2C-FDE9EFB8E268}"/>
              </a:ext>
            </a:extLst>
          </p:cNvPr>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98438" y="142875"/>
            <a:ext cx="377983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1" r:id="rId1"/>
    <p:sldLayoutId id="2147484722" r:id="rId2"/>
    <p:sldLayoutId id="2147484723" r:id="rId3"/>
    <p:sldLayoutId id="2147484724" r:id="rId4"/>
    <p:sldLayoutId id="2147484725" r:id="rId5"/>
    <p:sldLayoutId id="2147484726" r:id="rId6"/>
    <p:sldLayoutId id="2147484727" r:id="rId7"/>
    <p:sldLayoutId id="2147484728" r:id="rId8"/>
    <p:sldLayoutId id="2147484729" r:id="rId9"/>
    <p:sldLayoutId id="2147484730" r:id="rId10"/>
    <p:sldLayoutId id="2147484731" r:id="rId11"/>
  </p:sldLayoutIdLst>
  <p:txStyles>
    <p:titleStyle>
      <a:lvl1pPr algn="ctr" rtl="0" eaLnBrk="0" fontAlgn="base" hangingPunct="0">
        <a:spcBef>
          <a:spcPct val="0"/>
        </a:spcBef>
        <a:spcAft>
          <a:spcPct val="0"/>
        </a:spcAft>
        <a:defRPr sz="3200" b="1" u="sng">
          <a:solidFill>
            <a:srgbClr val="000066"/>
          </a:solidFill>
          <a:latin typeface="+mj-lt"/>
          <a:ea typeface="+mj-ea"/>
          <a:cs typeface="+mj-cs"/>
        </a:defRPr>
      </a:lvl1pPr>
      <a:lvl2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2pPr>
      <a:lvl3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3pPr>
      <a:lvl4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4pPr>
      <a:lvl5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5pPr>
      <a:lvl6pPr marL="4572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6pPr>
      <a:lvl7pPr marL="9144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7pPr>
      <a:lvl8pPr marL="13716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8pPr>
      <a:lvl9pPr marL="18288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9pPr>
    </p:titleStyle>
    <p:bodyStyle>
      <a:lvl1pPr marL="342900" indent="-342900" algn="ctr" rtl="0" eaLnBrk="0" fontAlgn="base" hangingPunct="0">
        <a:lnSpc>
          <a:spcPct val="140000"/>
        </a:lnSpc>
        <a:spcBef>
          <a:spcPct val="20000"/>
        </a:spcBef>
        <a:spcAft>
          <a:spcPct val="0"/>
        </a:spcAft>
        <a:buClr>
          <a:srgbClr val="CC0000"/>
        </a:buClr>
        <a:buChar char="•"/>
        <a:defRPr sz="2400" b="1" u="sng">
          <a:solidFill>
            <a:srgbClr val="CC0000"/>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宋体" pitchFamily="2" charset="-122"/>
          <a:cs typeface="+mn-cs"/>
        </a:defRPr>
      </a:lvl2pPr>
      <a:lvl3pPr marL="914400" algn="l" rtl="0" eaLnBrk="0" fontAlgn="base" hangingPunct="0">
        <a:spcBef>
          <a:spcPct val="20000"/>
        </a:spcBef>
        <a:spcAft>
          <a:spcPct val="0"/>
        </a:spcAft>
        <a:buChar char="•"/>
        <a:defRPr sz="2400">
          <a:solidFill>
            <a:schemeClr val="tx1"/>
          </a:solidFill>
          <a:latin typeface="+mn-lt"/>
          <a:ea typeface="宋体" pitchFamily="2" charset="-122"/>
          <a:cs typeface="+mn-cs"/>
        </a:defRPr>
      </a:lvl3pPr>
      <a:lvl4pPr marL="1371600" algn="l" rtl="0" eaLnBrk="0" fontAlgn="base" hangingPunct="0">
        <a:spcBef>
          <a:spcPct val="20000"/>
        </a:spcBef>
        <a:spcAft>
          <a:spcPct val="0"/>
        </a:spcAft>
        <a:buChar char="–"/>
        <a:defRPr sz="2000">
          <a:solidFill>
            <a:schemeClr val="tx1"/>
          </a:solidFill>
          <a:latin typeface="+mn-lt"/>
          <a:ea typeface="宋体" pitchFamily="2" charset="-122"/>
          <a:cs typeface="+mn-cs"/>
        </a:defRPr>
      </a:lvl4pPr>
      <a:lvl5pPr marL="1828800" algn="l" rtl="0" eaLnBrk="0" fontAlgn="base" hangingPunct="0">
        <a:spcBef>
          <a:spcPct val="20000"/>
        </a:spcBef>
        <a:spcAft>
          <a:spcPct val="0"/>
        </a:spcAft>
        <a:buChar char="»"/>
        <a:defRPr sz="2000">
          <a:solidFill>
            <a:schemeClr val="tx1"/>
          </a:solidFill>
          <a:latin typeface="+mn-lt"/>
          <a:ea typeface="宋体" pitchFamily="2" charset="-122"/>
          <a:cs typeface="+mn-cs"/>
        </a:defRPr>
      </a:lvl5pPr>
      <a:lvl6pPr marL="2286000" algn="l" rtl="0" fontAlgn="base">
        <a:spcBef>
          <a:spcPct val="20000"/>
        </a:spcBef>
        <a:spcAft>
          <a:spcPct val="0"/>
        </a:spcAft>
        <a:buChar char="»"/>
        <a:defRPr sz="2000">
          <a:solidFill>
            <a:schemeClr val="tx1"/>
          </a:solidFill>
          <a:latin typeface="+mn-lt"/>
          <a:ea typeface="宋体" pitchFamily="2" charset="-122"/>
          <a:cs typeface="+mn-cs"/>
        </a:defRPr>
      </a:lvl6pPr>
      <a:lvl7pPr marL="2743200" algn="l" rtl="0" fontAlgn="base">
        <a:spcBef>
          <a:spcPct val="20000"/>
        </a:spcBef>
        <a:spcAft>
          <a:spcPct val="0"/>
        </a:spcAft>
        <a:buChar char="»"/>
        <a:defRPr sz="2000">
          <a:solidFill>
            <a:schemeClr val="tx1"/>
          </a:solidFill>
          <a:latin typeface="+mn-lt"/>
          <a:ea typeface="宋体" pitchFamily="2" charset="-122"/>
          <a:cs typeface="+mn-cs"/>
        </a:defRPr>
      </a:lvl7pPr>
      <a:lvl8pPr marL="3200400" algn="l" rtl="0" fontAlgn="base">
        <a:spcBef>
          <a:spcPct val="20000"/>
        </a:spcBef>
        <a:spcAft>
          <a:spcPct val="0"/>
        </a:spcAft>
        <a:buChar char="»"/>
        <a:defRPr sz="2000">
          <a:solidFill>
            <a:schemeClr val="tx1"/>
          </a:solidFill>
          <a:latin typeface="+mn-lt"/>
          <a:ea typeface="宋体" pitchFamily="2" charset="-122"/>
          <a:cs typeface="+mn-cs"/>
        </a:defRPr>
      </a:lvl8pPr>
      <a:lvl9pPr marL="3657600" algn="l" rtl="0" fontAlgn="base">
        <a:spcBef>
          <a:spcPct val="20000"/>
        </a:spcBef>
        <a:spcAft>
          <a:spcPct val="0"/>
        </a:spcAft>
        <a:buChar char="»"/>
        <a:defRPr sz="2000">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WordArt 5">
            <a:extLst>
              <a:ext uri="{FF2B5EF4-FFF2-40B4-BE49-F238E27FC236}">
                <a16:creationId xmlns:a16="http://schemas.microsoft.com/office/drawing/2014/main" xmlns="" id="{405B4B20-8867-40EF-94AE-D34F5EDC816A}"/>
              </a:ext>
            </a:extLst>
          </p:cNvPr>
          <p:cNvSpPr>
            <a:spLocks noChangeArrowheads="1" noChangeShapeType="1" noTextEdit="1"/>
          </p:cNvSpPr>
          <p:nvPr/>
        </p:nvSpPr>
        <p:spPr bwMode="auto">
          <a:xfrm>
            <a:off x="6827838" y="2325688"/>
            <a:ext cx="3276600" cy="533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CC0000"/>
                </a:solidFill>
                <a:latin typeface="Bernard MT Condensed" panose="02050806060905020404" pitchFamily="18" charset="0"/>
              </a:rPr>
              <a:t>Thank you</a:t>
            </a:r>
            <a:endParaRPr lang="zh-CN" altLang="en-US" sz="3600" kern="10">
              <a:solidFill>
                <a:srgbClr val="CC0000"/>
              </a:solidFill>
              <a:latin typeface="Bernard MT Condensed" panose="02050806060905020404" pitchFamily="18" charset="0"/>
            </a:endParaRPr>
          </a:p>
        </p:txBody>
      </p:sp>
      <p:sp>
        <p:nvSpPr>
          <p:cNvPr id="3075" name="Line 6">
            <a:extLst>
              <a:ext uri="{FF2B5EF4-FFF2-40B4-BE49-F238E27FC236}">
                <a16:creationId xmlns:a16="http://schemas.microsoft.com/office/drawing/2014/main" xmlns="" id="{415DA68C-1CDE-4C9D-A122-B51924C17110}"/>
              </a:ext>
            </a:extLst>
          </p:cNvPr>
          <p:cNvSpPr>
            <a:spLocks noChangeShapeType="1"/>
          </p:cNvSpPr>
          <p:nvPr/>
        </p:nvSpPr>
        <p:spPr bwMode="auto">
          <a:xfrm>
            <a:off x="2789238" y="2630488"/>
            <a:ext cx="365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 name="Line 7">
            <a:extLst>
              <a:ext uri="{FF2B5EF4-FFF2-40B4-BE49-F238E27FC236}">
                <a16:creationId xmlns:a16="http://schemas.microsoft.com/office/drawing/2014/main" xmlns="" id="{55F6830B-F270-4390-8E81-652EC5978B6C}"/>
              </a:ext>
            </a:extLst>
          </p:cNvPr>
          <p:cNvSpPr>
            <a:spLocks noChangeShapeType="1"/>
          </p:cNvSpPr>
          <p:nvPr/>
        </p:nvSpPr>
        <p:spPr bwMode="auto">
          <a:xfrm>
            <a:off x="9494838" y="2935288"/>
            <a:ext cx="0"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 name="Rectangle 8">
            <a:extLst>
              <a:ext uri="{FF2B5EF4-FFF2-40B4-BE49-F238E27FC236}">
                <a16:creationId xmlns:a16="http://schemas.microsoft.com/office/drawing/2014/main" xmlns="" id="{6C86CF32-04EA-441F-8EA0-FEF9A1E69C69}"/>
              </a:ext>
            </a:extLst>
          </p:cNvPr>
          <p:cNvSpPr>
            <a:spLocks noGrp="1" noChangeArrowheads="1"/>
          </p:cNvSpPr>
          <p:nvPr>
            <p:ph type="body" idx="1"/>
          </p:nvPr>
        </p:nvSpPr>
        <p:spPr bwMode="auto">
          <a:xfrm>
            <a:off x="2789238" y="2935288"/>
            <a:ext cx="586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pic>
        <p:nvPicPr>
          <p:cNvPr id="3078" name="图片 8">
            <a:extLst>
              <a:ext uri="{FF2B5EF4-FFF2-40B4-BE49-F238E27FC236}">
                <a16:creationId xmlns:a16="http://schemas.microsoft.com/office/drawing/2014/main" xmlns="" id="{592D9547-1D5A-4958-B710-6C4D33F97BA0}"/>
              </a:ext>
            </a:extLst>
          </p:cNvPr>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98438" y="141288"/>
            <a:ext cx="3779837"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2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j-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j-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j-ea"/>
          <a:cs typeface="+mn-cs"/>
        </a:defRPr>
      </a:lvl5pPr>
      <a:lvl6pPr marL="2514600" indent="-228600" algn="l" rtl="0" fontAlgn="base">
        <a:spcBef>
          <a:spcPct val="20000"/>
        </a:spcBef>
        <a:spcAft>
          <a:spcPct val="0"/>
        </a:spcAft>
        <a:buChar char="»"/>
        <a:defRPr sz="2000">
          <a:solidFill>
            <a:schemeClr val="tx1"/>
          </a:solidFill>
          <a:latin typeface="+mn-lt"/>
          <a:ea typeface="+mj-ea"/>
          <a:cs typeface="+mn-cs"/>
        </a:defRPr>
      </a:lvl6pPr>
      <a:lvl7pPr marL="2971800" indent="-228600" algn="l" rtl="0" fontAlgn="base">
        <a:spcBef>
          <a:spcPct val="20000"/>
        </a:spcBef>
        <a:spcAft>
          <a:spcPct val="0"/>
        </a:spcAft>
        <a:buChar char="»"/>
        <a:defRPr sz="2000">
          <a:solidFill>
            <a:schemeClr val="tx1"/>
          </a:solidFill>
          <a:latin typeface="+mn-lt"/>
          <a:ea typeface="+mj-ea"/>
          <a:cs typeface="+mn-cs"/>
        </a:defRPr>
      </a:lvl7pPr>
      <a:lvl8pPr marL="3429000" indent="-228600" algn="l" rtl="0" fontAlgn="base">
        <a:spcBef>
          <a:spcPct val="20000"/>
        </a:spcBef>
        <a:spcAft>
          <a:spcPct val="0"/>
        </a:spcAft>
        <a:buChar char="»"/>
        <a:defRPr sz="2000">
          <a:solidFill>
            <a:schemeClr val="tx1"/>
          </a:solidFill>
          <a:latin typeface="+mn-lt"/>
          <a:ea typeface="+mj-ea"/>
          <a:cs typeface="+mn-cs"/>
        </a:defRPr>
      </a:lvl8pPr>
      <a:lvl9pPr marL="3886200" indent="-228600" algn="l" rtl="0" fontAlgn="base">
        <a:spcBef>
          <a:spcPct val="20000"/>
        </a:spcBef>
        <a:spcAft>
          <a:spcPct val="0"/>
        </a:spcAft>
        <a:buChar char="»"/>
        <a:defRPr sz="2000">
          <a:solidFill>
            <a:schemeClr val="tx1"/>
          </a:solidFill>
          <a:latin typeface="+mn-lt"/>
          <a:ea typeface="+mj-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arch.cnipr.com/" TargetMode="External"/><Relationship Id="rId2" Type="http://schemas.openxmlformats.org/officeDocument/2006/relationships/hyperlink" Target="NULL" TargetMode="External"/><Relationship Id="rId1" Type="http://schemas.openxmlformats.org/officeDocument/2006/relationships/slideLayout" Target="../slideLayouts/slideLayout7.xml"/><Relationship Id="rId5" Type="http://schemas.openxmlformats.org/officeDocument/2006/relationships/hyperlink" Target="http://www.sipo.gov.cn/" TargetMode="External"/><Relationship Id="rId4" Type="http://schemas.openxmlformats.org/officeDocument/2006/relationships/hyperlink" Target="https://worldwide.espacenet.com/advancedSearch?locale=en_E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mailto:xxx@hankunlaw.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ED7EC688-8AEE-421F-9F26-891600633850}"/>
              </a:ext>
            </a:extLst>
          </p:cNvPr>
          <p:cNvSpPr>
            <a:spLocks noGrp="1" noChangeArrowheads="1"/>
          </p:cNvSpPr>
          <p:nvPr>
            <p:ph type="ctrTitle"/>
          </p:nvPr>
        </p:nvSpPr>
        <p:spPr/>
        <p:txBody>
          <a:bodyPr/>
          <a:lstStyle/>
          <a:p>
            <a:pPr eaLnBrk="1" hangingPunct="1"/>
            <a:r>
              <a:rPr lang="zh-CN" altLang="en-US" dirty="0"/>
              <a:t>创业企业的专利分析和布局</a:t>
            </a:r>
          </a:p>
        </p:txBody>
      </p:sp>
      <p:sp>
        <p:nvSpPr>
          <p:cNvPr id="13315" name="Rectangle 3">
            <a:extLst>
              <a:ext uri="{FF2B5EF4-FFF2-40B4-BE49-F238E27FC236}">
                <a16:creationId xmlns:a16="http://schemas.microsoft.com/office/drawing/2014/main" xmlns="" id="{E0960B80-7FDF-4C77-9218-5A7F16223302}"/>
              </a:ext>
            </a:extLst>
          </p:cNvPr>
          <p:cNvSpPr>
            <a:spLocks noGrp="1" noChangeArrowheads="1"/>
          </p:cNvSpPr>
          <p:nvPr>
            <p:ph type="subTitle" idx="1"/>
          </p:nvPr>
        </p:nvSpPr>
        <p:spPr>
          <a:xfrm>
            <a:off x="592138" y="4098925"/>
            <a:ext cx="8064500" cy="2112963"/>
          </a:xfrm>
        </p:spPr>
        <p:txBody>
          <a:bodyPr/>
          <a:lstStyle/>
          <a:p>
            <a:pPr eaLnBrk="1" hangingPunct="1">
              <a:lnSpc>
                <a:spcPct val="150000"/>
              </a:lnSpc>
            </a:pPr>
            <a:r>
              <a:rPr lang="zh-CN" altLang="en-US" sz="2000" b="0" dirty="0">
                <a:latin typeface="华文细黑" panose="02010600040101010101" pitchFamily="2" charset="-122"/>
              </a:rPr>
              <a:t>张涛</a:t>
            </a:r>
            <a:endParaRPr lang="en-US" altLang="zh-CN" sz="2000" b="0" dirty="0">
              <a:latin typeface="华文细黑" panose="02010600040101010101" pitchFamily="2" charset="-122"/>
            </a:endParaRPr>
          </a:p>
          <a:p>
            <a:pPr eaLnBrk="1" hangingPunct="1">
              <a:lnSpc>
                <a:spcPct val="150000"/>
              </a:lnSpc>
            </a:pPr>
            <a:r>
              <a:rPr lang="en-US" altLang="zh-CN" sz="1800" b="0" dirty="0">
                <a:latin typeface="华文细黑" panose="02010600040101010101" pitchFamily="2" charset="-122"/>
              </a:rPr>
              <a:t>2019.10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8"/>
          <p:cNvSpPr>
            <a:spLocks noChangeArrowheads="1"/>
          </p:cNvSpPr>
          <p:nvPr/>
        </p:nvSpPr>
        <p:spPr bwMode="auto">
          <a:xfrm>
            <a:off x="960437" y="1563687"/>
            <a:ext cx="2790503" cy="408011"/>
          </a:xfrm>
          <a:prstGeom prst="rect">
            <a:avLst/>
          </a:prstGeom>
          <a:solidFill>
            <a:srgbClr val="99CCFF">
              <a:alpha val="60000"/>
            </a:srgbClr>
          </a:solidFill>
          <a:ln w="38100">
            <a:noFill/>
            <a:miter lim="800000"/>
            <a:headEnd/>
            <a:tailEnd/>
          </a:ln>
        </p:spPr>
        <p:txBody>
          <a:bodyPr wrap="none" anchor="ctr"/>
          <a:lstStyle/>
          <a:p>
            <a:pPr algn="ctr" eaLnBrk="1" hangingPunct="1"/>
            <a:r>
              <a:rPr kumimoji="1" lang="en-US" altLang="zh-CN" sz="2000" dirty="0">
                <a:solidFill>
                  <a:srgbClr val="000000"/>
                </a:solidFill>
                <a:latin typeface="Times New Roman" pitchFamily="18" charset="0"/>
                <a:ea typeface="楷体_GB2312" pitchFamily="49" charset="-122"/>
              </a:rPr>
              <a:t>1.</a:t>
            </a:r>
            <a:r>
              <a:rPr kumimoji="1" lang="zh-CN" altLang="en-US" sz="2000" dirty="0">
                <a:solidFill>
                  <a:srgbClr val="000000"/>
                </a:solidFill>
                <a:latin typeface="Times New Roman" pitchFamily="18" charset="0"/>
                <a:ea typeface="楷体_GB2312" pitchFamily="49" charset="-122"/>
              </a:rPr>
              <a:t>扉页</a:t>
            </a:r>
          </a:p>
        </p:txBody>
      </p:sp>
      <p:pic>
        <p:nvPicPr>
          <p:cNvPr id="3" name="图片 2">
            <a:extLst>
              <a:ext uri="{FF2B5EF4-FFF2-40B4-BE49-F238E27FC236}">
                <a16:creationId xmlns:a16="http://schemas.microsoft.com/office/drawing/2014/main" xmlns="" id="{C4B778DB-CC18-41FE-907F-C590D519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84506" y="20022"/>
            <a:ext cx="4837569" cy="6495933"/>
          </a:xfrm>
          <a:prstGeom prst="rect">
            <a:avLst/>
          </a:prstGeom>
        </p:spPr>
      </p:pic>
      <p:sp>
        <p:nvSpPr>
          <p:cNvPr id="192516" name="AutoShape 4">
            <a:extLst>
              <a:ext uri="{FF2B5EF4-FFF2-40B4-BE49-F238E27FC236}">
                <a16:creationId xmlns:a16="http://schemas.microsoft.com/office/drawing/2014/main" xmlns="" id="{83077580-ACF5-4D02-ACBA-9ED96AA1CD8C}"/>
              </a:ext>
            </a:extLst>
          </p:cNvPr>
          <p:cNvSpPr>
            <a:spLocks noChangeArrowheads="1"/>
          </p:cNvSpPr>
          <p:nvPr/>
        </p:nvSpPr>
        <p:spPr bwMode="auto">
          <a:xfrm rot="10800000">
            <a:off x="4837569" y="2630487"/>
            <a:ext cx="1442260" cy="336009"/>
          </a:xfrm>
          <a:prstGeom prst="wedgeRoundRectCallout">
            <a:avLst>
              <a:gd name="adj1" fmla="val -96199"/>
              <a:gd name="adj2" fmla="val -22889"/>
              <a:gd name="adj3" fmla="val 16667"/>
            </a:avLst>
          </a:prstGeom>
          <a:noFill/>
          <a:ln w="9525">
            <a:solidFill>
              <a:schemeClr val="folHlink"/>
            </a:solidFill>
            <a:miter lim="800000"/>
            <a:headEnd/>
            <a:tailEnd/>
          </a:ln>
          <a:effectLst>
            <a:prstShdw prst="shdw17" dist="17961" dir="2700000">
              <a:schemeClr val="folHlink">
                <a:gamma/>
                <a:shade val="60000"/>
                <a:invGamma/>
              </a:schemeClr>
            </a:prstShdw>
          </a:effectLst>
        </p:spPr>
        <p:txBody>
          <a:bodyPr rot="10800000"/>
          <a:lstStyle/>
          <a:p>
            <a:pPr algn="ctr" eaLnBrk="1" hangingPunct="1"/>
            <a:r>
              <a:rPr lang="zh-CN" altLang="en-US" sz="1600" dirty="0">
                <a:ea typeface="楷体_GB2312" pitchFamily="49" charset="-122"/>
              </a:rPr>
              <a:t>分类号</a:t>
            </a:r>
          </a:p>
        </p:txBody>
      </p:sp>
      <p:sp>
        <p:nvSpPr>
          <p:cNvPr id="8" name="Rectangle 2">
            <a:extLst>
              <a:ext uri="{FF2B5EF4-FFF2-40B4-BE49-F238E27FC236}">
                <a16:creationId xmlns:a16="http://schemas.microsoft.com/office/drawing/2014/main" xmlns="" id="{240B67E8-54C5-4396-AA97-40909A6C6838}"/>
              </a:ext>
            </a:extLst>
          </p:cNvPr>
          <p:cNvSpPr txBox="1">
            <a:spLocks noRot="1" noChangeArrowheads="1"/>
          </p:cNvSpPr>
          <p:nvPr/>
        </p:nvSpPr>
        <p:spPr bwMode="auto">
          <a:xfrm>
            <a:off x="1265237" y="6492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 name="Object 2"/>
          <p:cNvGraphicFramePr>
            <a:graphicFrameLocks noChangeAspect="1"/>
          </p:cNvGraphicFramePr>
          <p:nvPr>
            <p:extLst>
              <p:ext uri="{D42A27DB-BD31-4B8C-83A1-F6EECF244321}">
                <p14:modId xmlns:p14="http://schemas.microsoft.com/office/powerpoint/2010/main" val="90916373"/>
              </p:ext>
            </p:extLst>
          </p:nvPr>
        </p:nvGraphicFramePr>
        <p:xfrm>
          <a:off x="0" y="0"/>
          <a:ext cx="11522075" cy="6480175"/>
        </p:xfrm>
        <a:graphic>
          <a:graphicData uri="http://schemas.openxmlformats.org/presentationml/2006/ole">
            <mc:AlternateContent xmlns:mc="http://schemas.openxmlformats.org/markup-compatibility/2006">
              <mc:Choice xmlns:v="urn:schemas-microsoft-com:vml" Requires="v">
                <p:oleObj spid="_x0000_s2085" name="位图图像" r:id="rId4" imgW="7287642" imgH="6428571" progId="PBrush">
                  <p:embed/>
                </p:oleObj>
              </mc:Choice>
              <mc:Fallback>
                <p:oleObj name="位图图像" r:id="rId4" imgW="7287642" imgH="6428571" progId="PBrush">
                  <p:embed/>
                  <p:pic>
                    <p:nvPicPr>
                      <p:cNvPr id="2355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522075" cy="6480175"/>
                      </a:xfrm>
                      <a:prstGeom prst="rect">
                        <a:avLst/>
                      </a:prstGeom>
                      <a:noFill/>
                      <a:ln>
                        <a:noFill/>
                      </a:ln>
                      <a:effectLst/>
                      <a:extLst>
                        <a:ext uri="{909E8E84-426E-40DD-AFC4-6F175D3DCCD1}">
                          <a14:hiddenFill xmlns:a14="http://schemas.microsoft.com/office/drawing/2010/main">
                            <a:solidFill>
                              <a:schemeClr val="tx2">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4" name="Rectangle 3"/>
          <p:cNvSpPr>
            <a:spLocks noChangeArrowheads="1"/>
          </p:cNvSpPr>
          <p:nvPr/>
        </p:nvSpPr>
        <p:spPr bwMode="auto">
          <a:xfrm>
            <a:off x="6049089" y="648017"/>
            <a:ext cx="3936709"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55" name="Rectangle 4"/>
          <p:cNvSpPr>
            <a:spLocks noChangeArrowheads="1"/>
          </p:cNvSpPr>
          <p:nvPr/>
        </p:nvSpPr>
        <p:spPr bwMode="auto">
          <a:xfrm>
            <a:off x="5472985" y="144004"/>
            <a:ext cx="4512813"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56" name="Rectangle 5"/>
          <p:cNvSpPr>
            <a:spLocks noChangeArrowheads="1"/>
          </p:cNvSpPr>
          <p:nvPr/>
        </p:nvSpPr>
        <p:spPr bwMode="auto">
          <a:xfrm>
            <a:off x="6049089" y="864023"/>
            <a:ext cx="3936709"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57" name="Rectangle 6"/>
          <p:cNvSpPr>
            <a:spLocks noChangeArrowheads="1"/>
          </p:cNvSpPr>
          <p:nvPr/>
        </p:nvSpPr>
        <p:spPr bwMode="auto">
          <a:xfrm>
            <a:off x="1344242" y="1368037"/>
            <a:ext cx="4032726"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58" name="Rectangle 7"/>
          <p:cNvSpPr>
            <a:spLocks noChangeArrowheads="1"/>
          </p:cNvSpPr>
          <p:nvPr/>
        </p:nvSpPr>
        <p:spPr bwMode="auto">
          <a:xfrm>
            <a:off x="1344242" y="1800048"/>
            <a:ext cx="4224761"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59" name="Rectangle 8"/>
          <p:cNvSpPr>
            <a:spLocks noChangeArrowheads="1"/>
          </p:cNvSpPr>
          <p:nvPr/>
        </p:nvSpPr>
        <p:spPr bwMode="auto">
          <a:xfrm>
            <a:off x="1344242" y="2304062"/>
            <a:ext cx="3936709"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0" name="Rectangle 9"/>
          <p:cNvSpPr>
            <a:spLocks noChangeArrowheads="1"/>
          </p:cNvSpPr>
          <p:nvPr/>
        </p:nvSpPr>
        <p:spPr bwMode="auto">
          <a:xfrm>
            <a:off x="1344242" y="2520068"/>
            <a:ext cx="4224761"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1" name="Rectangle 10"/>
          <p:cNvSpPr>
            <a:spLocks noChangeArrowheads="1"/>
          </p:cNvSpPr>
          <p:nvPr/>
        </p:nvSpPr>
        <p:spPr bwMode="auto">
          <a:xfrm>
            <a:off x="1344242" y="2952080"/>
            <a:ext cx="2784501"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2" name="Rectangle 11"/>
          <p:cNvSpPr>
            <a:spLocks noChangeArrowheads="1"/>
          </p:cNvSpPr>
          <p:nvPr/>
        </p:nvSpPr>
        <p:spPr bwMode="auto">
          <a:xfrm>
            <a:off x="1344242" y="3168086"/>
            <a:ext cx="2784501" cy="14400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3" name="Rectangle 12"/>
          <p:cNvSpPr>
            <a:spLocks noChangeArrowheads="1"/>
          </p:cNvSpPr>
          <p:nvPr/>
        </p:nvSpPr>
        <p:spPr bwMode="auto">
          <a:xfrm>
            <a:off x="1344242" y="3312090"/>
            <a:ext cx="3072553" cy="936025"/>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4" name="Rectangle 13"/>
          <p:cNvSpPr>
            <a:spLocks noChangeArrowheads="1"/>
          </p:cNvSpPr>
          <p:nvPr/>
        </p:nvSpPr>
        <p:spPr bwMode="auto">
          <a:xfrm>
            <a:off x="1344242" y="4248115"/>
            <a:ext cx="3072553"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5" name="Rectangle 14"/>
          <p:cNvSpPr>
            <a:spLocks noChangeArrowheads="1"/>
          </p:cNvSpPr>
          <p:nvPr/>
        </p:nvSpPr>
        <p:spPr bwMode="auto">
          <a:xfrm>
            <a:off x="1344242" y="4608124"/>
            <a:ext cx="4224761"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6" name="Rectangle 15"/>
          <p:cNvSpPr>
            <a:spLocks noChangeArrowheads="1"/>
          </p:cNvSpPr>
          <p:nvPr/>
        </p:nvSpPr>
        <p:spPr bwMode="auto">
          <a:xfrm>
            <a:off x="1344242" y="4968134"/>
            <a:ext cx="4224761" cy="64801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7" name="Rectangle 16"/>
          <p:cNvSpPr>
            <a:spLocks noChangeArrowheads="1"/>
          </p:cNvSpPr>
          <p:nvPr/>
        </p:nvSpPr>
        <p:spPr bwMode="auto">
          <a:xfrm>
            <a:off x="1344242" y="5688153"/>
            <a:ext cx="3360605" cy="64801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8" name="Rectangle 17"/>
          <p:cNvSpPr>
            <a:spLocks noChangeArrowheads="1"/>
          </p:cNvSpPr>
          <p:nvPr/>
        </p:nvSpPr>
        <p:spPr bwMode="auto">
          <a:xfrm>
            <a:off x="5761037" y="3672099"/>
            <a:ext cx="1632294"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69" name="Rectangle 18"/>
          <p:cNvSpPr>
            <a:spLocks noChangeArrowheads="1"/>
          </p:cNvSpPr>
          <p:nvPr/>
        </p:nvSpPr>
        <p:spPr bwMode="auto">
          <a:xfrm>
            <a:off x="5761038" y="4320116"/>
            <a:ext cx="4320778" cy="1800049"/>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0" name="Rectangle 19"/>
          <p:cNvSpPr>
            <a:spLocks noChangeArrowheads="1"/>
          </p:cNvSpPr>
          <p:nvPr/>
        </p:nvSpPr>
        <p:spPr bwMode="auto">
          <a:xfrm>
            <a:off x="5761038" y="4032109"/>
            <a:ext cx="4320778"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1" name="Rectangle 20"/>
          <p:cNvSpPr>
            <a:spLocks noChangeArrowheads="1"/>
          </p:cNvSpPr>
          <p:nvPr/>
        </p:nvSpPr>
        <p:spPr bwMode="auto">
          <a:xfrm>
            <a:off x="5761038" y="3888105"/>
            <a:ext cx="2784501" cy="14400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2" name="Rectangle 21"/>
          <p:cNvSpPr>
            <a:spLocks noChangeArrowheads="1"/>
          </p:cNvSpPr>
          <p:nvPr/>
        </p:nvSpPr>
        <p:spPr bwMode="auto">
          <a:xfrm>
            <a:off x="5761038" y="1368037"/>
            <a:ext cx="4320778" cy="230406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3" name="Rectangle 22"/>
          <p:cNvSpPr>
            <a:spLocks noChangeArrowheads="1"/>
          </p:cNvSpPr>
          <p:nvPr/>
        </p:nvSpPr>
        <p:spPr bwMode="auto">
          <a:xfrm>
            <a:off x="6721210" y="6192167"/>
            <a:ext cx="2304415" cy="14400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4" name="Rectangle 23"/>
          <p:cNvSpPr>
            <a:spLocks noChangeArrowheads="1"/>
          </p:cNvSpPr>
          <p:nvPr/>
        </p:nvSpPr>
        <p:spPr bwMode="auto">
          <a:xfrm>
            <a:off x="1344242" y="576015"/>
            <a:ext cx="3552640"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3575" name="Rectangle 24"/>
          <p:cNvSpPr>
            <a:spLocks noChangeArrowheads="1"/>
          </p:cNvSpPr>
          <p:nvPr/>
        </p:nvSpPr>
        <p:spPr bwMode="auto">
          <a:xfrm>
            <a:off x="1728311" y="864023"/>
            <a:ext cx="1056190"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3" cstate="print"/>
          <a:srcRect/>
          <a:stretch>
            <a:fillRect/>
          </a:stretch>
        </p:blipFill>
        <p:spPr bwMode="auto">
          <a:xfrm>
            <a:off x="0" y="-28501"/>
            <a:ext cx="11522075" cy="6508676"/>
          </a:xfrm>
          <a:prstGeom prst="rect">
            <a:avLst/>
          </a:prstGeom>
          <a:noFill/>
          <a:ln w="9525">
            <a:noFill/>
            <a:miter lim="800000"/>
            <a:headEnd/>
            <a:tailEnd/>
          </a:ln>
        </p:spPr>
      </p:pic>
      <p:sp>
        <p:nvSpPr>
          <p:cNvPr id="25602" name="Rectangle 3"/>
          <p:cNvSpPr>
            <a:spLocks noChangeArrowheads="1"/>
          </p:cNvSpPr>
          <p:nvPr/>
        </p:nvSpPr>
        <p:spPr bwMode="auto">
          <a:xfrm>
            <a:off x="4224761" y="0"/>
            <a:ext cx="3072553"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3" name="Rectangle 4"/>
          <p:cNvSpPr>
            <a:spLocks noChangeArrowheads="1"/>
          </p:cNvSpPr>
          <p:nvPr/>
        </p:nvSpPr>
        <p:spPr bwMode="auto">
          <a:xfrm>
            <a:off x="8065452" y="144004"/>
            <a:ext cx="2208398"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4" name="Rectangle 5"/>
          <p:cNvSpPr>
            <a:spLocks noChangeArrowheads="1"/>
          </p:cNvSpPr>
          <p:nvPr/>
        </p:nvSpPr>
        <p:spPr bwMode="auto">
          <a:xfrm>
            <a:off x="6721210" y="648017"/>
            <a:ext cx="3552640"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5" name="Rectangle 6"/>
          <p:cNvSpPr>
            <a:spLocks noChangeArrowheads="1"/>
          </p:cNvSpPr>
          <p:nvPr/>
        </p:nvSpPr>
        <p:spPr bwMode="auto">
          <a:xfrm>
            <a:off x="1248225" y="936025"/>
            <a:ext cx="2208398"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6" name="Rectangle 7"/>
          <p:cNvSpPr>
            <a:spLocks noChangeArrowheads="1"/>
          </p:cNvSpPr>
          <p:nvPr/>
        </p:nvSpPr>
        <p:spPr bwMode="auto">
          <a:xfrm>
            <a:off x="4704848" y="936025"/>
            <a:ext cx="2784501"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7" name="Rectangle 8"/>
          <p:cNvSpPr>
            <a:spLocks noChangeArrowheads="1"/>
          </p:cNvSpPr>
          <p:nvPr/>
        </p:nvSpPr>
        <p:spPr bwMode="auto">
          <a:xfrm>
            <a:off x="6049089" y="1944052"/>
            <a:ext cx="4128744"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8" name="Rectangle 9"/>
          <p:cNvSpPr>
            <a:spLocks noChangeArrowheads="1"/>
          </p:cNvSpPr>
          <p:nvPr/>
        </p:nvSpPr>
        <p:spPr bwMode="auto">
          <a:xfrm>
            <a:off x="1248225" y="2160058"/>
            <a:ext cx="4416795"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09" name="Rectangle 10"/>
          <p:cNvSpPr>
            <a:spLocks noChangeArrowheads="1"/>
          </p:cNvSpPr>
          <p:nvPr/>
        </p:nvSpPr>
        <p:spPr bwMode="auto">
          <a:xfrm>
            <a:off x="1248225" y="2376064"/>
            <a:ext cx="4128744"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0" name="Rectangle 11"/>
          <p:cNvSpPr>
            <a:spLocks noChangeArrowheads="1"/>
          </p:cNvSpPr>
          <p:nvPr/>
        </p:nvSpPr>
        <p:spPr bwMode="auto">
          <a:xfrm>
            <a:off x="1248225" y="2592070"/>
            <a:ext cx="4320778" cy="64801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1" name="Rectangle 12"/>
          <p:cNvSpPr>
            <a:spLocks noChangeArrowheads="1"/>
          </p:cNvSpPr>
          <p:nvPr/>
        </p:nvSpPr>
        <p:spPr bwMode="auto">
          <a:xfrm>
            <a:off x="1248225" y="3240087"/>
            <a:ext cx="4128744"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2" name="Rectangle 13"/>
          <p:cNvSpPr>
            <a:spLocks noChangeArrowheads="1"/>
          </p:cNvSpPr>
          <p:nvPr/>
        </p:nvSpPr>
        <p:spPr bwMode="auto">
          <a:xfrm>
            <a:off x="1248225" y="4896132"/>
            <a:ext cx="4032726"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3" name="Rectangle 14"/>
          <p:cNvSpPr>
            <a:spLocks noChangeArrowheads="1"/>
          </p:cNvSpPr>
          <p:nvPr/>
        </p:nvSpPr>
        <p:spPr bwMode="auto">
          <a:xfrm>
            <a:off x="1248225" y="5472148"/>
            <a:ext cx="4704847" cy="1008027"/>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4" name="Rectangle 15"/>
          <p:cNvSpPr>
            <a:spLocks noChangeArrowheads="1"/>
          </p:cNvSpPr>
          <p:nvPr/>
        </p:nvSpPr>
        <p:spPr bwMode="auto">
          <a:xfrm>
            <a:off x="5761038" y="2232060"/>
            <a:ext cx="4416795" cy="1008027"/>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5" name="Rectangle 16"/>
          <p:cNvSpPr>
            <a:spLocks noChangeArrowheads="1"/>
          </p:cNvSpPr>
          <p:nvPr/>
        </p:nvSpPr>
        <p:spPr bwMode="auto">
          <a:xfrm>
            <a:off x="5761038" y="3240087"/>
            <a:ext cx="2784501" cy="1368037"/>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6" name="Rectangle 17"/>
          <p:cNvSpPr>
            <a:spLocks noChangeArrowheads="1"/>
          </p:cNvSpPr>
          <p:nvPr/>
        </p:nvSpPr>
        <p:spPr bwMode="auto">
          <a:xfrm>
            <a:off x="7009263" y="5544150"/>
            <a:ext cx="2784501" cy="936025"/>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5617" name="Rectangle 18"/>
          <p:cNvSpPr>
            <a:spLocks noChangeArrowheads="1"/>
          </p:cNvSpPr>
          <p:nvPr/>
        </p:nvSpPr>
        <p:spPr bwMode="auto">
          <a:xfrm>
            <a:off x="1248225" y="144004"/>
            <a:ext cx="1920346"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p:cNvPicPr>
            <a:picLocks noChangeAspect="1" noChangeArrowheads="1"/>
          </p:cNvPicPr>
          <p:nvPr/>
        </p:nvPicPr>
        <p:blipFill>
          <a:blip r:embed="rId3" cstate="print"/>
          <a:srcRect/>
          <a:stretch>
            <a:fillRect/>
          </a:stretch>
        </p:blipFill>
        <p:spPr bwMode="auto">
          <a:xfrm>
            <a:off x="0" y="0"/>
            <a:ext cx="11522075" cy="6480175"/>
          </a:xfrm>
          <a:prstGeom prst="rect">
            <a:avLst/>
          </a:prstGeom>
          <a:noFill/>
          <a:ln w="9525">
            <a:noFill/>
            <a:miter lim="800000"/>
            <a:headEnd/>
            <a:tailEnd/>
          </a:ln>
        </p:spPr>
      </p:pic>
      <p:sp>
        <p:nvSpPr>
          <p:cNvPr id="27650" name="Rectangle 3"/>
          <p:cNvSpPr>
            <a:spLocks noChangeArrowheads="1"/>
          </p:cNvSpPr>
          <p:nvPr/>
        </p:nvSpPr>
        <p:spPr bwMode="auto">
          <a:xfrm>
            <a:off x="1152208" y="504014"/>
            <a:ext cx="4320778" cy="792021"/>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1" name="Rectangle 4"/>
          <p:cNvSpPr>
            <a:spLocks noChangeArrowheads="1"/>
          </p:cNvSpPr>
          <p:nvPr/>
        </p:nvSpPr>
        <p:spPr bwMode="auto">
          <a:xfrm>
            <a:off x="1152208" y="1800048"/>
            <a:ext cx="3072553"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2" name="Rectangle 5"/>
          <p:cNvSpPr>
            <a:spLocks noChangeArrowheads="1"/>
          </p:cNvSpPr>
          <p:nvPr/>
        </p:nvSpPr>
        <p:spPr bwMode="auto">
          <a:xfrm>
            <a:off x="1152208" y="2448066"/>
            <a:ext cx="3072553"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3" name="Rectangle 6"/>
          <p:cNvSpPr>
            <a:spLocks noChangeArrowheads="1"/>
          </p:cNvSpPr>
          <p:nvPr/>
        </p:nvSpPr>
        <p:spPr bwMode="auto">
          <a:xfrm>
            <a:off x="1152207" y="2808076"/>
            <a:ext cx="2496450" cy="21600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4" name="Rectangle 7"/>
          <p:cNvSpPr>
            <a:spLocks noChangeArrowheads="1"/>
          </p:cNvSpPr>
          <p:nvPr/>
        </p:nvSpPr>
        <p:spPr bwMode="auto">
          <a:xfrm>
            <a:off x="5665020" y="1728047"/>
            <a:ext cx="2496450"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5" name="Rectangle 8"/>
          <p:cNvSpPr>
            <a:spLocks noChangeArrowheads="1"/>
          </p:cNvSpPr>
          <p:nvPr/>
        </p:nvSpPr>
        <p:spPr bwMode="auto">
          <a:xfrm>
            <a:off x="5665020" y="2160058"/>
            <a:ext cx="3072553"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6" name="Rectangle 9"/>
          <p:cNvSpPr>
            <a:spLocks noChangeArrowheads="1"/>
          </p:cNvSpPr>
          <p:nvPr/>
        </p:nvSpPr>
        <p:spPr bwMode="auto">
          <a:xfrm>
            <a:off x="5665020" y="2664072"/>
            <a:ext cx="4320778"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7" name="Rectangle 10"/>
          <p:cNvSpPr>
            <a:spLocks noChangeArrowheads="1"/>
          </p:cNvSpPr>
          <p:nvPr/>
        </p:nvSpPr>
        <p:spPr bwMode="auto">
          <a:xfrm>
            <a:off x="1152207" y="3240088"/>
            <a:ext cx="3456623" cy="720019"/>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8" name="Rectangle 11"/>
          <p:cNvSpPr>
            <a:spLocks noChangeArrowheads="1"/>
          </p:cNvSpPr>
          <p:nvPr/>
        </p:nvSpPr>
        <p:spPr bwMode="auto">
          <a:xfrm>
            <a:off x="1152208" y="4104111"/>
            <a:ext cx="4416795" cy="936025"/>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59" name="Rectangle 12"/>
          <p:cNvSpPr>
            <a:spLocks noChangeArrowheads="1"/>
          </p:cNvSpPr>
          <p:nvPr/>
        </p:nvSpPr>
        <p:spPr bwMode="auto">
          <a:xfrm>
            <a:off x="1152207" y="5112138"/>
            <a:ext cx="3168571"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0" name="Rectangle 13"/>
          <p:cNvSpPr>
            <a:spLocks noChangeArrowheads="1"/>
          </p:cNvSpPr>
          <p:nvPr/>
        </p:nvSpPr>
        <p:spPr bwMode="auto">
          <a:xfrm>
            <a:off x="1152207" y="5472148"/>
            <a:ext cx="3168571"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1" name="Rectangle 14"/>
          <p:cNvSpPr>
            <a:spLocks noChangeArrowheads="1"/>
          </p:cNvSpPr>
          <p:nvPr/>
        </p:nvSpPr>
        <p:spPr bwMode="auto">
          <a:xfrm>
            <a:off x="1152208" y="5976161"/>
            <a:ext cx="2976536"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2" name="Rectangle 15"/>
          <p:cNvSpPr>
            <a:spLocks noChangeArrowheads="1"/>
          </p:cNvSpPr>
          <p:nvPr/>
        </p:nvSpPr>
        <p:spPr bwMode="auto">
          <a:xfrm>
            <a:off x="5761038" y="4104111"/>
            <a:ext cx="2784501"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3" name="Rectangle 16"/>
          <p:cNvSpPr>
            <a:spLocks noChangeArrowheads="1"/>
          </p:cNvSpPr>
          <p:nvPr/>
        </p:nvSpPr>
        <p:spPr bwMode="auto">
          <a:xfrm>
            <a:off x="5761038" y="4608125"/>
            <a:ext cx="4320778" cy="720019"/>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4" name="Rectangle 17"/>
          <p:cNvSpPr>
            <a:spLocks noChangeArrowheads="1"/>
          </p:cNvSpPr>
          <p:nvPr/>
        </p:nvSpPr>
        <p:spPr bwMode="auto">
          <a:xfrm>
            <a:off x="5761037" y="5472148"/>
            <a:ext cx="4128744" cy="57601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5" name="Rectangle 18"/>
          <p:cNvSpPr>
            <a:spLocks noChangeArrowheads="1"/>
          </p:cNvSpPr>
          <p:nvPr/>
        </p:nvSpPr>
        <p:spPr bwMode="auto">
          <a:xfrm>
            <a:off x="1152208" y="1368037"/>
            <a:ext cx="6625193"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7666" name="Rectangle 19"/>
          <p:cNvSpPr>
            <a:spLocks noChangeArrowheads="1"/>
          </p:cNvSpPr>
          <p:nvPr/>
        </p:nvSpPr>
        <p:spPr bwMode="auto">
          <a:xfrm>
            <a:off x="6625193" y="1008027"/>
            <a:ext cx="3456623"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7" name="Object 2"/>
          <p:cNvGraphicFramePr>
            <a:graphicFrameLocks noChangeAspect="1"/>
          </p:cNvGraphicFramePr>
          <p:nvPr/>
        </p:nvGraphicFramePr>
        <p:xfrm>
          <a:off x="0" y="0"/>
          <a:ext cx="11522075" cy="6480175"/>
        </p:xfrm>
        <a:graphic>
          <a:graphicData uri="http://schemas.openxmlformats.org/presentationml/2006/ole">
            <mc:AlternateContent xmlns:mc="http://schemas.openxmlformats.org/markup-compatibility/2006">
              <mc:Choice xmlns:v="urn:schemas-microsoft-com:vml" Requires="v">
                <p:oleObj spid="_x0000_s3108" name="位图图像" r:id="rId4" imgW="8152381" imgH="6039693" progId="PBrush">
                  <p:embed/>
                </p:oleObj>
              </mc:Choice>
              <mc:Fallback>
                <p:oleObj name="位图图像" r:id="rId4" imgW="8152381" imgH="6039693" progId="PBrush">
                  <p:embed/>
                  <p:pic>
                    <p:nvPicPr>
                      <p:cNvPr id="2969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522075" cy="6480175"/>
                      </a:xfrm>
                      <a:prstGeom prst="rect">
                        <a:avLst/>
                      </a:prstGeom>
                      <a:noFill/>
                      <a:ln>
                        <a:noFill/>
                      </a:ln>
                      <a:effectLst/>
                      <a:extLst>
                        <a:ext uri="{909E8E84-426E-40DD-AFC4-6F175D3DCCD1}">
                          <a14:hiddenFill xmlns:a14="http://schemas.microsoft.com/office/drawing/2010/main">
                            <a:solidFill>
                              <a:schemeClr val="tx2">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8" name="Rectangle 3"/>
          <p:cNvSpPr>
            <a:spLocks noChangeArrowheads="1"/>
          </p:cNvSpPr>
          <p:nvPr/>
        </p:nvSpPr>
        <p:spPr bwMode="auto">
          <a:xfrm>
            <a:off x="1440259" y="792021"/>
            <a:ext cx="3936709"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699" name="Rectangle 4"/>
          <p:cNvSpPr>
            <a:spLocks noChangeArrowheads="1"/>
          </p:cNvSpPr>
          <p:nvPr/>
        </p:nvSpPr>
        <p:spPr bwMode="auto">
          <a:xfrm>
            <a:off x="1440259" y="1368037"/>
            <a:ext cx="3936709"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0" name="Rectangle 5"/>
          <p:cNvSpPr>
            <a:spLocks noChangeArrowheads="1"/>
          </p:cNvSpPr>
          <p:nvPr/>
        </p:nvSpPr>
        <p:spPr bwMode="auto">
          <a:xfrm>
            <a:off x="6529176" y="1296035"/>
            <a:ext cx="4032726"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1" name="Rectangle 6"/>
          <p:cNvSpPr>
            <a:spLocks noChangeArrowheads="1"/>
          </p:cNvSpPr>
          <p:nvPr/>
        </p:nvSpPr>
        <p:spPr bwMode="auto">
          <a:xfrm>
            <a:off x="1344242" y="1944052"/>
            <a:ext cx="4704847"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2" name="Rectangle 7"/>
          <p:cNvSpPr>
            <a:spLocks noChangeArrowheads="1"/>
          </p:cNvSpPr>
          <p:nvPr/>
        </p:nvSpPr>
        <p:spPr bwMode="auto">
          <a:xfrm>
            <a:off x="1344242" y="2448066"/>
            <a:ext cx="4704847"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3" name="Rectangle 8"/>
          <p:cNvSpPr>
            <a:spLocks noChangeArrowheads="1"/>
          </p:cNvSpPr>
          <p:nvPr/>
        </p:nvSpPr>
        <p:spPr bwMode="auto">
          <a:xfrm>
            <a:off x="1344242" y="2808076"/>
            <a:ext cx="4704847"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4" name="Rectangle 9"/>
          <p:cNvSpPr>
            <a:spLocks noChangeArrowheads="1"/>
          </p:cNvSpPr>
          <p:nvPr/>
        </p:nvSpPr>
        <p:spPr bwMode="auto">
          <a:xfrm>
            <a:off x="1344242" y="3312089"/>
            <a:ext cx="4704847"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5" name="Rectangle 10"/>
          <p:cNvSpPr>
            <a:spLocks noChangeArrowheads="1"/>
          </p:cNvSpPr>
          <p:nvPr/>
        </p:nvSpPr>
        <p:spPr bwMode="auto">
          <a:xfrm>
            <a:off x="1344242" y="3672099"/>
            <a:ext cx="4704847" cy="288008"/>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6" name="Rectangle 11"/>
          <p:cNvSpPr>
            <a:spLocks noChangeArrowheads="1"/>
          </p:cNvSpPr>
          <p:nvPr/>
        </p:nvSpPr>
        <p:spPr bwMode="auto">
          <a:xfrm>
            <a:off x="1344242" y="4104111"/>
            <a:ext cx="4704847"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7" name="Rectangle 12"/>
          <p:cNvSpPr>
            <a:spLocks noChangeArrowheads="1"/>
          </p:cNvSpPr>
          <p:nvPr/>
        </p:nvSpPr>
        <p:spPr bwMode="auto">
          <a:xfrm>
            <a:off x="1344242" y="4608124"/>
            <a:ext cx="4704847" cy="504014"/>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8" name="Rectangle 13"/>
          <p:cNvSpPr>
            <a:spLocks noChangeArrowheads="1"/>
          </p:cNvSpPr>
          <p:nvPr/>
        </p:nvSpPr>
        <p:spPr bwMode="auto">
          <a:xfrm>
            <a:off x="1344242" y="5256142"/>
            <a:ext cx="4704847" cy="1224033"/>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09" name="Rectangle 14"/>
          <p:cNvSpPr>
            <a:spLocks noChangeArrowheads="1"/>
          </p:cNvSpPr>
          <p:nvPr/>
        </p:nvSpPr>
        <p:spPr bwMode="auto">
          <a:xfrm>
            <a:off x="6145107" y="1944052"/>
            <a:ext cx="4608830" cy="3168086"/>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10" name="Rectangle 15"/>
          <p:cNvSpPr>
            <a:spLocks noChangeArrowheads="1"/>
          </p:cNvSpPr>
          <p:nvPr/>
        </p:nvSpPr>
        <p:spPr bwMode="auto">
          <a:xfrm>
            <a:off x="1632294" y="0"/>
            <a:ext cx="8833591" cy="432012"/>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9711" name="Rectangle 16"/>
          <p:cNvSpPr>
            <a:spLocks noChangeArrowheads="1"/>
          </p:cNvSpPr>
          <p:nvPr/>
        </p:nvSpPr>
        <p:spPr bwMode="auto">
          <a:xfrm>
            <a:off x="6145107" y="5256142"/>
            <a:ext cx="3264588" cy="360010"/>
          </a:xfrm>
          <a:prstGeom prst="rect">
            <a:avLst/>
          </a:prstGeom>
          <a:noFill/>
          <a:ln w="28575">
            <a:solidFill>
              <a:srgbClr val="FF0000"/>
            </a:solidFill>
            <a:miter lim="800000"/>
            <a:headEnd/>
            <a:tailEnd/>
          </a:ln>
        </p:spPr>
        <p:txBody>
          <a:bodyPr wrap="none" anchor="ctr"/>
          <a:lstStyle/>
          <a:p>
            <a:pPr eaLnBrk="1" hangingPunct="1"/>
            <a:endParaRPr lang="zh-CN" altLang="en-US" b="0">
              <a:latin typeface="Century Schoolbook" pitchFamily="18" charset="0"/>
            </a:endParaRPr>
          </a:p>
        </p:txBody>
      </p:sp>
      <p:sp>
        <p:nvSpPr>
          <p:cNvPr id="2" name="直角上箭头 1">
            <a:hlinkClick r:id="rId6" action="ppaction://hlinksldjump"/>
            <a:extLst>
              <a:ext uri="{FF2B5EF4-FFF2-40B4-BE49-F238E27FC236}">
                <a16:creationId xmlns:a16="http://schemas.microsoft.com/office/drawing/2014/main" xmlns="" id="{ED96FA4C-8262-447D-A814-53FFCDAAC909}"/>
              </a:ext>
            </a:extLst>
          </p:cNvPr>
          <p:cNvSpPr/>
          <p:nvPr/>
        </p:nvSpPr>
        <p:spPr>
          <a:xfrm>
            <a:off x="10115823" y="5868158"/>
            <a:ext cx="638114" cy="3660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noChangeArrowheads="1"/>
          </p:cNvSpPr>
          <p:nvPr>
            <p:ph idx="4294967295"/>
          </p:nvPr>
        </p:nvSpPr>
        <p:spPr>
          <a:xfrm>
            <a:off x="427037" y="1868487"/>
            <a:ext cx="10761938" cy="3367299"/>
          </a:xfrm>
        </p:spPr>
        <p:txBody>
          <a:bodyPr/>
          <a:lstStyle/>
          <a:p>
            <a:pPr>
              <a:buFont typeface="Wingdings" pitchFamily="2" charset="2"/>
              <a:buNone/>
            </a:pPr>
            <a:r>
              <a:rPr lang="zh-CN" altLang="en-US" sz="2000" b="1" dirty="0">
                <a:latin typeface="楷体_GB2312" pitchFamily="49" charset="-122"/>
              </a:rPr>
              <a:t> </a:t>
            </a:r>
            <a:endParaRPr lang="en-US" altLang="zh-CN" sz="2000" b="1" dirty="0">
              <a:latin typeface="楷体_GB2312" pitchFamily="49" charset="-122"/>
            </a:endParaRPr>
          </a:p>
          <a:p>
            <a:endParaRPr lang="zh-CN" altLang="en-US" sz="2000" b="1" dirty="0">
              <a:solidFill>
                <a:schemeClr val="accent2"/>
              </a:solidFill>
              <a:latin typeface="楷体_GB2312" pitchFamily="49" charset="-122"/>
            </a:endParaRPr>
          </a:p>
        </p:txBody>
      </p:sp>
      <p:sp>
        <p:nvSpPr>
          <p:cNvPr id="5" name="Rectangle 8"/>
          <p:cNvSpPr>
            <a:spLocks noChangeArrowheads="1"/>
          </p:cNvSpPr>
          <p:nvPr/>
        </p:nvSpPr>
        <p:spPr bwMode="auto">
          <a:xfrm>
            <a:off x="960437" y="1563687"/>
            <a:ext cx="2790503" cy="408011"/>
          </a:xfrm>
          <a:prstGeom prst="rect">
            <a:avLst/>
          </a:prstGeom>
          <a:solidFill>
            <a:srgbClr val="99CCFF">
              <a:alpha val="60000"/>
            </a:srgbClr>
          </a:solidFill>
          <a:ln w="38100">
            <a:noFill/>
            <a:miter lim="800000"/>
            <a:headEnd/>
            <a:tailEnd/>
          </a:ln>
        </p:spPr>
        <p:txBody>
          <a:bodyPr wrap="none" anchor="ctr"/>
          <a:lstStyle/>
          <a:p>
            <a:pPr algn="ctr" eaLnBrk="1" hangingPunct="1"/>
            <a:r>
              <a:rPr kumimoji="1" lang="en-US" altLang="zh-CN" sz="2000" dirty="0">
                <a:solidFill>
                  <a:srgbClr val="000000"/>
                </a:solidFill>
                <a:latin typeface="Times New Roman" pitchFamily="18" charset="0"/>
                <a:ea typeface="楷体_GB2312" pitchFamily="49" charset="-122"/>
              </a:rPr>
              <a:t>2.</a:t>
            </a:r>
            <a:r>
              <a:rPr kumimoji="1" lang="zh-CN" altLang="en-US" sz="2000" dirty="0">
                <a:solidFill>
                  <a:srgbClr val="000000"/>
                </a:solidFill>
                <a:latin typeface="Times New Roman" pitchFamily="18" charset="0"/>
                <a:ea typeface="楷体_GB2312" pitchFamily="49" charset="-122"/>
              </a:rPr>
              <a:t>权利要求书</a:t>
            </a:r>
          </a:p>
        </p:txBody>
      </p:sp>
      <p:pic>
        <p:nvPicPr>
          <p:cNvPr id="2" name="图片 1">
            <a:extLst>
              <a:ext uri="{FF2B5EF4-FFF2-40B4-BE49-F238E27FC236}">
                <a16:creationId xmlns:a16="http://schemas.microsoft.com/office/drawing/2014/main" xmlns="" id="{6F512AFC-9752-40AB-8415-CD7775028E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037" y="2020887"/>
            <a:ext cx="8790038" cy="4343400"/>
          </a:xfrm>
          <a:prstGeom prst="rect">
            <a:avLst/>
          </a:prstGeom>
        </p:spPr>
      </p:pic>
      <p:sp>
        <p:nvSpPr>
          <p:cNvPr id="8" name="Rectangle 2">
            <a:extLst>
              <a:ext uri="{FF2B5EF4-FFF2-40B4-BE49-F238E27FC236}">
                <a16:creationId xmlns:a16="http://schemas.microsoft.com/office/drawing/2014/main" xmlns="" id="{90CA80A2-8C26-4DD6-BA38-FF971874FE53}"/>
              </a:ext>
            </a:extLst>
          </p:cNvPr>
          <p:cNvSpPr txBox="1">
            <a:spLocks noRot="1" noChangeArrowheads="1"/>
          </p:cNvSpPr>
          <p:nvPr/>
        </p:nvSpPr>
        <p:spPr bwMode="auto">
          <a:xfrm>
            <a:off x="1112837" y="5730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2"/>
          <p:cNvSpPr>
            <a:spLocks noGrp="1" noChangeArrowheads="1"/>
          </p:cNvSpPr>
          <p:nvPr>
            <p:ph idx="4294967295"/>
          </p:nvPr>
        </p:nvSpPr>
        <p:spPr>
          <a:xfrm>
            <a:off x="427037" y="1890051"/>
            <a:ext cx="10761938" cy="4590124"/>
          </a:xfrm>
        </p:spPr>
        <p:txBody>
          <a:bodyPr/>
          <a:lstStyle/>
          <a:p>
            <a:pPr>
              <a:buNone/>
            </a:pPr>
            <a:r>
              <a:rPr lang="zh-CN" altLang="en-US" sz="2000" b="1" u="sng" dirty="0">
                <a:latin typeface="楷体_GB2312" pitchFamily="49" charset="-122"/>
              </a:rPr>
              <a:t>技术领域</a:t>
            </a:r>
          </a:p>
          <a:p>
            <a:pPr>
              <a:buNone/>
            </a:pPr>
            <a:r>
              <a:rPr lang="zh-CN" altLang="en-US" sz="2000" b="1" u="sng" dirty="0">
                <a:solidFill>
                  <a:srgbClr val="C00000"/>
                </a:solidFill>
                <a:latin typeface="楷体_GB2312" pitchFamily="49" charset="-122"/>
              </a:rPr>
              <a:t>背景技术</a:t>
            </a:r>
            <a:r>
              <a:rPr lang="zh-CN" altLang="en-US" sz="2000" b="1" dirty="0">
                <a:solidFill>
                  <a:srgbClr val="C00000"/>
                </a:solidFill>
                <a:latin typeface="楷体_GB2312" pitchFamily="49" charset="-122"/>
              </a:rPr>
              <a:t>：提出问题</a:t>
            </a:r>
          </a:p>
          <a:p>
            <a:pPr>
              <a:buNone/>
            </a:pPr>
            <a:r>
              <a:rPr lang="zh-CN" altLang="en-US" sz="2000" b="1" u="sng" dirty="0">
                <a:latin typeface="楷体_GB2312" pitchFamily="49" charset="-122"/>
              </a:rPr>
              <a:t>发明内容</a:t>
            </a:r>
            <a:r>
              <a:rPr lang="zh-CN" altLang="en-US" sz="2000" b="1" dirty="0">
                <a:solidFill>
                  <a:srgbClr val="0000FF"/>
                </a:solidFill>
                <a:latin typeface="楷体_GB2312" pitchFamily="49" charset="-122"/>
              </a:rPr>
              <a:t>：</a:t>
            </a:r>
            <a:endParaRPr lang="en-US" altLang="zh-CN" sz="2000" b="1" dirty="0">
              <a:solidFill>
                <a:srgbClr val="0000FF"/>
              </a:solidFill>
              <a:latin typeface="楷体_GB2312" pitchFamily="49" charset="-122"/>
            </a:endParaRPr>
          </a:p>
          <a:p>
            <a:pPr>
              <a:buFont typeface="Wingdings" pitchFamily="2" charset="2"/>
              <a:buNone/>
            </a:pPr>
            <a:r>
              <a:rPr lang="en-US" altLang="zh-CN" sz="2000" b="1" dirty="0">
                <a:latin typeface="楷体_GB2312" pitchFamily="49" charset="-122"/>
              </a:rPr>
              <a:t>  </a:t>
            </a:r>
            <a:r>
              <a:rPr lang="en-US" altLang="zh-CN" sz="2000" b="1" dirty="0">
                <a:solidFill>
                  <a:srgbClr val="C00000"/>
                </a:solidFill>
                <a:latin typeface="楷体_GB2312" pitchFamily="49" charset="-122"/>
              </a:rPr>
              <a:t>1.</a:t>
            </a:r>
            <a:r>
              <a:rPr lang="zh-CN" altLang="en-US" sz="2000" b="1" dirty="0">
                <a:solidFill>
                  <a:srgbClr val="C00000"/>
                </a:solidFill>
                <a:latin typeface="楷体_GB2312" pitchFamily="49" charset="-122"/>
              </a:rPr>
              <a:t>解决了什么问题</a:t>
            </a:r>
            <a:endParaRPr lang="en-US" altLang="zh-CN" sz="2000" b="1" dirty="0">
              <a:solidFill>
                <a:srgbClr val="C00000"/>
              </a:solidFill>
              <a:latin typeface="楷体_GB2312" pitchFamily="49" charset="-122"/>
            </a:endParaRPr>
          </a:p>
          <a:p>
            <a:pPr>
              <a:buFont typeface="Wingdings" pitchFamily="2" charset="2"/>
              <a:buNone/>
            </a:pPr>
            <a:r>
              <a:rPr lang="en-US" altLang="zh-CN" sz="2000" b="1" dirty="0">
                <a:latin typeface="楷体_GB2312" pitchFamily="49" charset="-122"/>
              </a:rPr>
              <a:t>  2.</a:t>
            </a:r>
            <a:r>
              <a:rPr lang="zh-CN" altLang="en-US" sz="2000" b="1" dirty="0">
                <a:latin typeface="楷体_GB2312" pitchFamily="49" charset="-122"/>
              </a:rPr>
              <a:t>解决该问题所采用的技术方案（一般与权利要求内容相同）</a:t>
            </a:r>
            <a:endParaRPr lang="en-US" altLang="zh-CN" sz="2000" b="1" dirty="0">
              <a:latin typeface="楷体_GB2312" pitchFamily="49" charset="-122"/>
            </a:endParaRPr>
          </a:p>
          <a:p>
            <a:pPr>
              <a:buFont typeface="Wingdings" pitchFamily="2" charset="2"/>
              <a:buNone/>
            </a:pPr>
            <a:r>
              <a:rPr lang="en-US" altLang="zh-CN" sz="2000" b="1" dirty="0">
                <a:latin typeface="楷体_GB2312" pitchFamily="49" charset="-122"/>
              </a:rPr>
              <a:t>  </a:t>
            </a:r>
            <a:r>
              <a:rPr lang="en-US" altLang="zh-CN" sz="2000" b="1" dirty="0">
                <a:solidFill>
                  <a:srgbClr val="C00000"/>
                </a:solidFill>
                <a:latin typeface="楷体_GB2312" pitchFamily="49" charset="-122"/>
              </a:rPr>
              <a:t>3.</a:t>
            </a:r>
            <a:r>
              <a:rPr lang="zh-CN" altLang="en-US" sz="2000" b="1" dirty="0">
                <a:solidFill>
                  <a:srgbClr val="C00000"/>
                </a:solidFill>
                <a:latin typeface="楷体_GB2312" pitchFamily="49" charset="-122"/>
              </a:rPr>
              <a:t>达到什么样的有益效果</a:t>
            </a:r>
          </a:p>
          <a:p>
            <a:pPr>
              <a:buNone/>
            </a:pPr>
            <a:r>
              <a:rPr lang="zh-CN" altLang="en-US" sz="2000" b="1" u="sng" dirty="0">
                <a:latin typeface="楷体_GB2312" pitchFamily="49" charset="-122"/>
              </a:rPr>
              <a:t>附图说明</a:t>
            </a:r>
          </a:p>
          <a:p>
            <a:pPr>
              <a:buNone/>
            </a:pPr>
            <a:r>
              <a:rPr lang="zh-CN" altLang="en-US" sz="2000" b="1" u="sng" dirty="0">
                <a:latin typeface="楷体_GB2312" pitchFamily="49" charset="-122"/>
              </a:rPr>
              <a:t>具体实施方式</a:t>
            </a:r>
            <a:r>
              <a:rPr lang="zh-CN" altLang="en-US" sz="2000" b="1" dirty="0">
                <a:latin typeface="楷体_GB2312" pitchFamily="49" charset="-122"/>
              </a:rPr>
              <a:t>：对照</a:t>
            </a:r>
            <a:r>
              <a:rPr lang="zh-CN" altLang="en-US" sz="2000" b="1" dirty="0">
                <a:solidFill>
                  <a:srgbClr val="C00000"/>
                </a:solidFill>
                <a:latin typeface="楷体_GB2312" pitchFamily="49" charset="-122"/>
              </a:rPr>
              <a:t>附图</a:t>
            </a:r>
            <a:r>
              <a:rPr lang="zh-CN" altLang="en-US" sz="2000" b="1" dirty="0">
                <a:latin typeface="楷体_GB2312" pitchFamily="49" charset="-122"/>
              </a:rPr>
              <a:t>，对发明内容进行详细说明</a:t>
            </a:r>
          </a:p>
          <a:p>
            <a:endParaRPr lang="zh-CN" altLang="en-US" sz="2000" b="1" dirty="0">
              <a:solidFill>
                <a:schemeClr val="accent2"/>
              </a:solidFill>
              <a:latin typeface="楷体_GB2312" pitchFamily="49" charset="-122"/>
            </a:endParaRPr>
          </a:p>
        </p:txBody>
      </p:sp>
      <p:sp>
        <p:nvSpPr>
          <p:cNvPr id="4" name="Rectangle 8"/>
          <p:cNvSpPr>
            <a:spLocks noChangeArrowheads="1"/>
          </p:cNvSpPr>
          <p:nvPr/>
        </p:nvSpPr>
        <p:spPr bwMode="auto">
          <a:xfrm>
            <a:off x="960437" y="1563687"/>
            <a:ext cx="2790503" cy="408011"/>
          </a:xfrm>
          <a:prstGeom prst="rect">
            <a:avLst/>
          </a:prstGeom>
          <a:solidFill>
            <a:srgbClr val="99CCFF">
              <a:alpha val="60000"/>
            </a:srgbClr>
          </a:solidFill>
          <a:ln w="38100">
            <a:noFill/>
            <a:miter lim="800000"/>
            <a:headEnd/>
            <a:tailEnd/>
          </a:ln>
        </p:spPr>
        <p:txBody>
          <a:bodyPr wrap="none" anchor="ctr"/>
          <a:lstStyle/>
          <a:p>
            <a:pPr algn="ctr" eaLnBrk="1" hangingPunct="1"/>
            <a:r>
              <a:rPr kumimoji="1" lang="en-US" altLang="zh-CN" sz="2000" dirty="0">
                <a:solidFill>
                  <a:srgbClr val="000000"/>
                </a:solidFill>
                <a:latin typeface="Times New Roman" pitchFamily="18" charset="0"/>
                <a:ea typeface="楷体_GB2312" pitchFamily="49" charset="-122"/>
              </a:rPr>
              <a:t>3.</a:t>
            </a:r>
            <a:r>
              <a:rPr kumimoji="1" lang="zh-CN" altLang="en-US" sz="2000" dirty="0">
                <a:solidFill>
                  <a:srgbClr val="000000"/>
                </a:solidFill>
                <a:latin typeface="Times New Roman" pitchFamily="18" charset="0"/>
                <a:ea typeface="楷体_GB2312" pitchFamily="49" charset="-122"/>
              </a:rPr>
              <a:t>说明书</a:t>
            </a:r>
          </a:p>
        </p:txBody>
      </p:sp>
      <p:sp>
        <p:nvSpPr>
          <p:cNvPr id="6" name="Rectangle 2">
            <a:extLst>
              <a:ext uri="{FF2B5EF4-FFF2-40B4-BE49-F238E27FC236}">
                <a16:creationId xmlns:a16="http://schemas.microsoft.com/office/drawing/2014/main" xmlns="" id="{1FF9F3E8-C91D-45F9-A090-6B0E18B2E545}"/>
              </a:ext>
            </a:extLst>
          </p:cNvPr>
          <p:cNvSpPr txBox="1">
            <a:spLocks noRot="1" noChangeArrowheads="1"/>
          </p:cNvSpPr>
          <p:nvPr/>
        </p:nvSpPr>
        <p:spPr bwMode="auto">
          <a:xfrm>
            <a:off x="1112837" y="5730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noChangeArrowheads="1"/>
          </p:cNvSpPr>
          <p:nvPr>
            <p:ph idx="4294967295"/>
          </p:nvPr>
        </p:nvSpPr>
        <p:spPr>
          <a:xfrm>
            <a:off x="350837" y="1411287"/>
            <a:ext cx="10761938" cy="2970080"/>
          </a:xfrm>
        </p:spPr>
        <p:txBody>
          <a:bodyPr/>
          <a:lstStyle/>
          <a:p>
            <a:pPr algn="ctr">
              <a:spcAft>
                <a:spcPts val="1200"/>
              </a:spcAft>
            </a:pPr>
            <a:endParaRPr lang="en-US" altLang="zh-CN" sz="2400" b="1" dirty="0">
              <a:latin typeface="楷体_GB2312" pitchFamily="49" charset="-122"/>
            </a:endParaRPr>
          </a:p>
          <a:p>
            <a:pPr algn="ctr">
              <a:spcAft>
                <a:spcPts val="1200"/>
              </a:spcAft>
            </a:pPr>
            <a:r>
              <a:rPr lang="zh-CN" altLang="en-US" sz="2400" b="1" dirty="0">
                <a:latin typeface="楷体_GB2312" pitchFamily="49" charset="-122"/>
              </a:rPr>
              <a:t>解决的</a:t>
            </a:r>
            <a:r>
              <a:rPr lang="zh-CN" altLang="en-US" sz="2400" b="1" dirty="0">
                <a:solidFill>
                  <a:srgbClr val="FF0000"/>
                </a:solidFill>
                <a:latin typeface="楷体_GB2312" pitchFamily="49" charset="-122"/>
              </a:rPr>
              <a:t>技术问题</a:t>
            </a:r>
            <a:endParaRPr lang="en-US" altLang="zh-CN" sz="2400" b="1" dirty="0">
              <a:latin typeface="楷体_GB2312" pitchFamily="49" charset="-122"/>
            </a:endParaRPr>
          </a:p>
          <a:p>
            <a:pPr algn="ctr">
              <a:spcAft>
                <a:spcPts val="1200"/>
              </a:spcAft>
            </a:pPr>
            <a:r>
              <a:rPr lang="zh-CN" altLang="en-US" sz="2400" b="1" dirty="0">
                <a:latin typeface="楷体_GB2312" pitchFamily="49" charset="-122"/>
              </a:rPr>
              <a:t>采用的</a:t>
            </a:r>
            <a:r>
              <a:rPr lang="zh-CN" altLang="en-US" sz="2400" b="1" dirty="0">
                <a:solidFill>
                  <a:srgbClr val="FF0000"/>
                </a:solidFill>
                <a:latin typeface="楷体_GB2312" pitchFamily="49" charset="-122"/>
              </a:rPr>
              <a:t>技术方案</a:t>
            </a:r>
            <a:endParaRPr lang="en-US" altLang="zh-CN" sz="2400" b="1" dirty="0">
              <a:latin typeface="楷体_GB2312" pitchFamily="49" charset="-122"/>
            </a:endParaRPr>
          </a:p>
          <a:p>
            <a:pPr algn="ctr">
              <a:spcAft>
                <a:spcPts val="1200"/>
              </a:spcAft>
            </a:pPr>
            <a:r>
              <a:rPr lang="zh-CN" altLang="en-US" sz="2400" b="1" dirty="0">
                <a:latin typeface="楷体_GB2312" pitchFamily="49" charset="-122"/>
              </a:rPr>
              <a:t>达到的</a:t>
            </a:r>
            <a:r>
              <a:rPr lang="zh-CN" altLang="en-US" sz="2400" b="1" dirty="0">
                <a:solidFill>
                  <a:srgbClr val="FF0000"/>
                </a:solidFill>
                <a:latin typeface="楷体_GB2312" pitchFamily="49" charset="-122"/>
              </a:rPr>
              <a:t>有益效果</a:t>
            </a:r>
            <a:endParaRPr lang="en-US" altLang="zh-CN" sz="2400" b="1" dirty="0">
              <a:solidFill>
                <a:srgbClr val="FF0000"/>
              </a:solidFill>
              <a:latin typeface="楷体_GB2312" pitchFamily="49" charset="-122"/>
            </a:endParaRPr>
          </a:p>
          <a:p>
            <a:pPr>
              <a:spcAft>
                <a:spcPts val="1200"/>
              </a:spcAft>
            </a:pPr>
            <a:endParaRPr lang="zh-CN" altLang="en-US" sz="2400" b="1" dirty="0">
              <a:latin typeface="楷体_GB2312" pitchFamily="49" charset="-122"/>
            </a:endParaRPr>
          </a:p>
        </p:txBody>
      </p:sp>
      <p:sp>
        <p:nvSpPr>
          <p:cNvPr id="4" name="Rectangle 8"/>
          <p:cNvSpPr>
            <a:spLocks noChangeArrowheads="1"/>
          </p:cNvSpPr>
          <p:nvPr/>
        </p:nvSpPr>
        <p:spPr bwMode="auto">
          <a:xfrm>
            <a:off x="960437" y="1639887"/>
            <a:ext cx="3505200" cy="408011"/>
          </a:xfrm>
          <a:prstGeom prst="rect">
            <a:avLst/>
          </a:prstGeom>
          <a:solidFill>
            <a:srgbClr val="99CCFF">
              <a:alpha val="60000"/>
            </a:srgbClr>
          </a:solidFill>
          <a:ln w="38100">
            <a:noFill/>
            <a:miter lim="800000"/>
            <a:headEnd/>
            <a:tailEnd/>
          </a:ln>
        </p:spPr>
        <p:txBody>
          <a:bodyPr wrap="none" anchor="ctr"/>
          <a:lstStyle/>
          <a:p>
            <a:pPr algn="ctr" eaLnBrk="1" hangingPunct="1"/>
            <a:r>
              <a:rPr kumimoji="1" lang="zh-CN" altLang="en-US" sz="2000" dirty="0">
                <a:solidFill>
                  <a:srgbClr val="000000"/>
                </a:solidFill>
                <a:latin typeface="Times New Roman" pitchFamily="18" charset="0"/>
                <a:ea typeface="楷体_GB2312" pitchFamily="49" charset="-122"/>
              </a:rPr>
              <a:t>看专利文件时的重点</a:t>
            </a:r>
          </a:p>
        </p:txBody>
      </p:sp>
      <p:sp>
        <p:nvSpPr>
          <p:cNvPr id="6" name="Rectangle 2">
            <a:extLst>
              <a:ext uri="{FF2B5EF4-FFF2-40B4-BE49-F238E27FC236}">
                <a16:creationId xmlns:a16="http://schemas.microsoft.com/office/drawing/2014/main" xmlns="" id="{340164C2-86B6-4D10-983F-F6EACF8DCE5C}"/>
              </a:ext>
            </a:extLst>
          </p:cNvPr>
          <p:cNvSpPr txBox="1">
            <a:spLocks noRot="1" noChangeArrowheads="1"/>
          </p:cNvSpPr>
          <p:nvPr/>
        </p:nvSpPr>
        <p:spPr bwMode="auto">
          <a:xfrm>
            <a:off x="1112837" y="5730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340164C2-86B6-4D10-983F-F6EACF8DCE5C}"/>
              </a:ext>
            </a:extLst>
          </p:cNvPr>
          <p:cNvSpPr txBox="1">
            <a:spLocks noRot="1" noChangeArrowheads="1"/>
          </p:cNvSpPr>
          <p:nvPr/>
        </p:nvSpPr>
        <p:spPr bwMode="auto">
          <a:xfrm>
            <a:off x="1112837" y="5730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pic>
        <p:nvPicPr>
          <p:cNvPr id="2" name="图片 1">
            <a:extLst>
              <a:ext uri="{FF2B5EF4-FFF2-40B4-BE49-F238E27FC236}">
                <a16:creationId xmlns:a16="http://schemas.microsoft.com/office/drawing/2014/main" xmlns="" id="{E2B0D10D-D50C-4FF5-A6CD-A0D2009C80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0675" y="1619998"/>
            <a:ext cx="3916362" cy="3743582"/>
          </a:xfrm>
          <a:prstGeom prst="rect">
            <a:avLst/>
          </a:prstGeom>
        </p:spPr>
      </p:pic>
      <p:pic>
        <p:nvPicPr>
          <p:cNvPr id="3" name="图片 2">
            <a:extLst>
              <a:ext uri="{FF2B5EF4-FFF2-40B4-BE49-F238E27FC236}">
                <a16:creationId xmlns:a16="http://schemas.microsoft.com/office/drawing/2014/main" xmlns="" id="{81530F73-7F13-4C88-8882-253BBCA8BFD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0539" y="1653116"/>
            <a:ext cx="7001387" cy="2501371"/>
          </a:xfrm>
          <a:prstGeom prst="rect">
            <a:avLst/>
          </a:prstGeom>
        </p:spPr>
      </p:pic>
      <p:pic>
        <p:nvPicPr>
          <p:cNvPr id="5" name="图片 4">
            <a:extLst>
              <a:ext uri="{FF2B5EF4-FFF2-40B4-BE49-F238E27FC236}">
                <a16:creationId xmlns:a16="http://schemas.microsoft.com/office/drawing/2014/main" xmlns="" id="{961581DE-1635-4662-811D-7C561614DE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13577" y="4243913"/>
            <a:ext cx="6657660" cy="696108"/>
          </a:xfrm>
          <a:prstGeom prst="rect">
            <a:avLst/>
          </a:prstGeom>
        </p:spPr>
      </p:pic>
      <p:pic>
        <p:nvPicPr>
          <p:cNvPr id="7" name="图片 6">
            <a:extLst>
              <a:ext uri="{FF2B5EF4-FFF2-40B4-BE49-F238E27FC236}">
                <a16:creationId xmlns:a16="http://schemas.microsoft.com/office/drawing/2014/main" xmlns="" id="{0E4EC2D5-1CCC-41A2-8A0E-BBDBB85580F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3994" y="5093113"/>
            <a:ext cx="7702090" cy="1322720"/>
          </a:xfrm>
          <a:prstGeom prst="rect">
            <a:avLst/>
          </a:prstGeom>
        </p:spPr>
      </p:pic>
      <p:sp>
        <p:nvSpPr>
          <p:cNvPr id="8" name="矩形: 圆角 7">
            <a:extLst>
              <a:ext uri="{FF2B5EF4-FFF2-40B4-BE49-F238E27FC236}">
                <a16:creationId xmlns:a16="http://schemas.microsoft.com/office/drawing/2014/main" xmlns="" id="{B350C533-A014-4C44-A1FE-A5DAC1144C45}"/>
              </a:ext>
            </a:extLst>
          </p:cNvPr>
          <p:cNvSpPr/>
          <p:nvPr/>
        </p:nvSpPr>
        <p:spPr>
          <a:xfrm>
            <a:off x="3433994" y="5093113"/>
            <a:ext cx="7584843" cy="7855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218BD9E1-F0B4-4890-B294-AB9F03264608}"/>
              </a:ext>
            </a:extLst>
          </p:cNvPr>
          <p:cNvSpPr/>
          <p:nvPr/>
        </p:nvSpPr>
        <p:spPr>
          <a:xfrm>
            <a:off x="579437" y="2138533"/>
            <a:ext cx="1752600" cy="187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xmlns="" id="{0E987B31-1A4C-4175-97E6-80CE2BE75F71}"/>
              </a:ext>
            </a:extLst>
          </p:cNvPr>
          <p:cNvSpPr/>
          <p:nvPr/>
        </p:nvSpPr>
        <p:spPr>
          <a:xfrm>
            <a:off x="753293" y="4544029"/>
            <a:ext cx="1828800" cy="235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xmlns="" id="{FDA85286-0F70-47AE-9C3C-13FEA864CD45}"/>
              </a:ext>
            </a:extLst>
          </p:cNvPr>
          <p:cNvSpPr/>
          <p:nvPr/>
        </p:nvSpPr>
        <p:spPr>
          <a:xfrm>
            <a:off x="5989636" y="3613149"/>
            <a:ext cx="5211763" cy="2365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170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340164C2-86B6-4D10-983F-F6EACF8DCE5C}"/>
              </a:ext>
            </a:extLst>
          </p:cNvPr>
          <p:cNvSpPr txBox="1">
            <a:spLocks noRot="1" noChangeArrowheads="1"/>
          </p:cNvSpPr>
          <p:nvPr/>
        </p:nvSpPr>
        <p:spPr bwMode="auto">
          <a:xfrm>
            <a:off x="1112837" y="573087"/>
            <a:ext cx="10761938"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sz="2800" kern="0" dirty="0"/>
              <a:t>How to Read a Patent? </a:t>
            </a:r>
            <a:endParaRPr lang="zh-CN" altLang="en-US" sz="2800" kern="0" dirty="0"/>
          </a:p>
        </p:txBody>
      </p:sp>
      <p:pic>
        <p:nvPicPr>
          <p:cNvPr id="2" name="图片 1">
            <a:extLst>
              <a:ext uri="{FF2B5EF4-FFF2-40B4-BE49-F238E27FC236}">
                <a16:creationId xmlns:a16="http://schemas.microsoft.com/office/drawing/2014/main" xmlns="" id="{FCE7D029-85BB-41C4-AA03-DF369CE31A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98637" y="1487487"/>
            <a:ext cx="7349365" cy="4848861"/>
          </a:xfrm>
          <a:prstGeom prst="rect">
            <a:avLst/>
          </a:prstGeom>
        </p:spPr>
      </p:pic>
    </p:spTree>
    <p:extLst>
      <p:ext uri="{BB962C8B-B14F-4D97-AF65-F5344CB8AC3E}">
        <p14:creationId xmlns:p14="http://schemas.microsoft.com/office/powerpoint/2010/main" val="10541264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86EF13BF-C296-4938-8F34-7A47145914DE}"/>
              </a:ext>
            </a:extLst>
          </p:cNvPr>
          <p:cNvSpPr>
            <a:spLocks noGrp="1" noChangeArrowheads="1"/>
          </p:cNvSpPr>
          <p:nvPr>
            <p:ph type="title"/>
          </p:nvPr>
        </p:nvSpPr>
        <p:spPr/>
        <p:txBody>
          <a:bodyPr/>
          <a:lstStyle/>
          <a:p>
            <a:pPr eaLnBrk="1" hangingPunct="1"/>
            <a:r>
              <a:rPr lang="zh-CN" altLang="en-US" dirty="0"/>
              <a:t>创业企业的专利分析和布局</a:t>
            </a:r>
            <a:r>
              <a:rPr lang="en-US" altLang="zh-CN" dirty="0"/>
              <a:t> </a:t>
            </a:r>
            <a:endParaRPr lang="zh-CN" altLang="zh-CN" dirty="0"/>
          </a:p>
        </p:txBody>
      </p:sp>
      <p:sp>
        <p:nvSpPr>
          <p:cNvPr id="15363" name="Rectangle 3">
            <a:extLst>
              <a:ext uri="{FF2B5EF4-FFF2-40B4-BE49-F238E27FC236}">
                <a16:creationId xmlns:a16="http://schemas.microsoft.com/office/drawing/2014/main" xmlns="" id="{35BA8A7A-774A-4C82-954D-A21E6052D07C}"/>
              </a:ext>
            </a:extLst>
          </p:cNvPr>
          <p:cNvSpPr>
            <a:spLocks noGrp="1" noChangeArrowheads="1"/>
          </p:cNvSpPr>
          <p:nvPr>
            <p:ph type="body" idx="1"/>
          </p:nvPr>
        </p:nvSpPr>
        <p:spPr>
          <a:xfrm>
            <a:off x="954088" y="2020888"/>
            <a:ext cx="7702549" cy="2590800"/>
          </a:xfrm>
        </p:spPr>
        <p:txBody>
          <a:bodyPr/>
          <a:lstStyle/>
          <a:p>
            <a:pPr marL="0" indent="0" eaLnBrk="1" hangingPunct="1">
              <a:buNone/>
            </a:pPr>
            <a:r>
              <a:rPr lang="zh-CN" altLang="en-US" dirty="0">
                <a:solidFill>
                  <a:srgbClr val="C00000"/>
                </a:solidFill>
              </a:rPr>
              <a:t>一、</a:t>
            </a:r>
            <a:r>
              <a:rPr lang="en-US" altLang="zh-CN" dirty="0"/>
              <a:t>What</a:t>
            </a:r>
            <a:r>
              <a:rPr lang="zh-CN" altLang="en-US" dirty="0"/>
              <a:t>？</a:t>
            </a:r>
            <a:endParaRPr lang="en-US" altLang="zh-CN" dirty="0"/>
          </a:p>
          <a:p>
            <a:pPr marL="0" indent="0" eaLnBrk="1" hangingPunct="1">
              <a:buNone/>
            </a:pPr>
            <a:r>
              <a:rPr lang="zh-CN" altLang="en-US" dirty="0">
                <a:solidFill>
                  <a:srgbClr val="C00000"/>
                </a:solidFill>
              </a:rPr>
              <a:t>二、</a:t>
            </a:r>
            <a:r>
              <a:rPr lang="en-US" altLang="zh-CN" dirty="0"/>
              <a:t>Why</a:t>
            </a:r>
            <a:r>
              <a:rPr lang="zh-CN" altLang="en-US" dirty="0"/>
              <a:t>？</a:t>
            </a:r>
            <a:endParaRPr lang="en-US" altLang="zh-CN" dirty="0"/>
          </a:p>
          <a:p>
            <a:pPr marL="0" indent="0" eaLnBrk="1" hangingPunct="1">
              <a:buNone/>
            </a:pPr>
            <a:r>
              <a:rPr lang="zh-CN" altLang="en-US" dirty="0">
                <a:solidFill>
                  <a:srgbClr val="C00000"/>
                </a:solidFill>
              </a:rPr>
              <a:t>三、</a:t>
            </a:r>
            <a:r>
              <a:rPr lang="en-US" altLang="zh-CN" dirty="0"/>
              <a:t>How</a:t>
            </a:r>
            <a:r>
              <a:rPr lang="zh-CN" altLang="en-US" dirty="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Search</a:t>
            </a:r>
            <a:r>
              <a:rPr lang="zh-CN" altLang="en-US" dirty="0"/>
              <a:t>？</a:t>
            </a:r>
            <a:endParaRPr lang="en-US" altLang="zh-CN" dirty="0"/>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808037" y="3566343"/>
            <a:ext cx="10069815" cy="2595632"/>
          </a:xfrm>
        </p:spPr>
        <p:txBody>
          <a:bodyPr/>
          <a:lstStyle/>
          <a:p>
            <a:pPr eaLnBrk="1" hangingPunct="1">
              <a:buFont typeface="Wingdings" panose="05000000000000000000" pitchFamily="2" charset="2"/>
              <a:buChar char="n"/>
              <a:defRPr/>
            </a:pPr>
            <a:r>
              <a:rPr lang="zh-CN" altLang="en-US" dirty="0"/>
              <a:t>专利检索</a:t>
            </a:r>
            <a:endParaRPr lang="en-US" altLang="zh-CN" dirty="0"/>
          </a:p>
          <a:p>
            <a:pPr lvl="1" eaLnBrk="1" hangingPunct="1">
              <a:buFont typeface="Arial" panose="020B0604020202020204" pitchFamily="34" charset="0"/>
              <a:buChar char="•"/>
              <a:defRPr/>
            </a:pPr>
            <a:r>
              <a:rPr lang="zh-CN" altLang="en-US" dirty="0"/>
              <a:t>行业检索：与目标</a:t>
            </a:r>
            <a:r>
              <a:rPr lang="zh-CN" altLang="en-US" b="1" dirty="0">
                <a:solidFill>
                  <a:srgbClr val="FF0000"/>
                </a:solidFill>
              </a:rPr>
              <a:t>技术</a:t>
            </a:r>
            <a:r>
              <a:rPr lang="zh-CN" altLang="en-US" dirty="0"/>
              <a:t>相关的专利</a:t>
            </a:r>
            <a:endParaRPr lang="en-US" altLang="zh-CN" dirty="0"/>
          </a:p>
          <a:p>
            <a:pPr lvl="1" eaLnBrk="1" hangingPunct="1">
              <a:buFont typeface="Arial" panose="020B0604020202020204" pitchFamily="34" charset="0"/>
              <a:buChar char="•"/>
              <a:defRPr/>
            </a:pPr>
            <a:r>
              <a:rPr lang="zh-CN" altLang="en-US" dirty="0"/>
              <a:t>侵权检索：权利要求可能覆盖目标</a:t>
            </a:r>
            <a:r>
              <a:rPr lang="zh-CN" altLang="en-US" b="1" dirty="0">
                <a:solidFill>
                  <a:srgbClr val="FF0000"/>
                </a:solidFill>
              </a:rPr>
              <a:t>产品</a:t>
            </a:r>
            <a:r>
              <a:rPr lang="zh-CN" altLang="en-US" dirty="0"/>
              <a:t>的专利</a:t>
            </a:r>
            <a:endParaRPr lang="en-US" altLang="zh-CN" dirty="0"/>
          </a:p>
          <a:p>
            <a:pPr lvl="1" eaLnBrk="1" hangingPunct="1">
              <a:buFont typeface="Arial" panose="020B0604020202020204" pitchFamily="34" charset="0"/>
              <a:buChar char="•"/>
              <a:defRPr/>
            </a:pPr>
            <a:r>
              <a:rPr lang="zh-CN" altLang="en-US" dirty="0"/>
              <a:t>专利性检索：能够影响目标</a:t>
            </a:r>
            <a:r>
              <a:rPr lang="zh-CN" altLang="en-US" dirty="0">
                <a:solidFill>
                  <a:srgbClr val="FF0000"/>
                </a:solidFill>
              </a:rPr>
              <a:t>方案</a:t>
            </a:r>
            <a:r>
              <a:rPr lang="zh-CN" altLang="en-US" dirty="0"/>
              <a:t>专利性的现有技术</a:t>
            </a:r>
            <a:endParaRPr lang="en-US" altLang="zh-CN" dirty="0"/>
          </a:p>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
        <p:nvSpPr>
          <p:cNvPr id="4" name="Rectangle 3">
            <a:extLst>
              <a:ext uri="{FF2B5EF4-FFF2-40B4-BE49-F238E27FC236}">
                <a16:creationId xmlns:a16="http://schemas.microsoft.com/office/drawing/2014/main" xmlns="" id="{2B38425F-437D-43ED-B4AD-37250DEAE59D}"/>
              </a:ext>
            </a:extLst>
          </p:cNvPr>
          <p:cNvSpPr>
            <a:spLocks noChangeArrowheads="1"/>
          </p:cNvSpPr>
          <p:nvPr/>
        </p:nvSpPr>
        <p:spPr bwMode="auto">
          <a:xfrm>
            <a:off x="916551" y="1895838"/>
            <a:ext cx="9117642" cy="1293035"/>
          </a:xfrm>
          <a:prstGeom prst="rect">
            <a:avLst/>
          </a:prstGeom>
          <a:solidFill>
            <a:schemeClr val="accent1"/>
          </a:solidFill>
          <a:ln w="9525">
            <a:noFill/>
            <a:miter lim="800000"/>
            <a:headEnd/>
            <a:tailEnd/>
          </a:ln>
        </p:spPr>
        <p:txBody>
          <a:bodyPr/>
          <a:lstStyle/>
          <a:p>
            <a:pPr marL="177800" indent="-177800">
              <a:lnSpc>
                <a:spcPct val="120000"/>
              </a:lnSpc>
              <a:spcBef>
                <a:spcPct val="55000"/>
              </a:spcBef>
              <a:buFontTx/>
              <a:buChar char="•"/>
            </a:pPr>
            <a:r>
              <a:rPr lang="zh-CN" altLang="en-US" sz="2400" b="0" dirty="0">
                <a:ea typeface="楷体_GB2312" pitchFamily="49" charset="-122"/>
              </a:rPr>
              <a:t>专利信息检索是根据一项数据特征，从大量的专利文献或专利数据库中挑选符合某一特定要求的文献或信息的过程。</a:t>
            </a:r>
          </a:p>
        </p:txBody>
      </p:sp>
    </p:spTree>
    <p:extLst>
      <p:ext uri="{BB962C8B-B14F-4D97-AF65-F5344CB8AC3E}">
        <p14:creationId xmlns:p14="http://schemas.microsoft.com/office/powerpoint/2010/main" val="25906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body" idx="1"/>
          </p:nvPr>
        </p:nvSpPr>
        <p:spPr>
          <a:xfrm>
            <a:off x="864156" y="1546543"/>
            <a:ext cx="9793764" cy="469512"/>
          </a:xfrm>
        </p:spPr>
        <p:txBody>
          <a:bodyPr/>
          <a:lstStyle/>
          <a:p>
            <a:r>
              <a:rPr lang="zh-CN" altLang="en-US" sz="2400" b="1"/>
              <a:t>专利信息检索入口</a:t>
            </a:r>
            <a:endParaRPr lang="zh-CN" altLang="en-US" sz="2400"/>
          </a:p>
        </p:txBody>
      </p:sp>
      <p:grpSp>
        <p:nvGrpSpPr>
          <p:cNvPr id="2" name="Group 3"/>
          <p:cNvGrpSpPr>
            <a:grpSpLocks/>
          </p:cNvGrpSpPr>
          <p:nvPr/>
        </p:nvGrpSpPr>
        <p:grpSpPr bwMode="auto">
          <a:xfrm>
            <a:off x="864156" y="2220060"/>
            <a:ext cx="9891782" cy="3945107"/>
            <a:chOff x="432" y="1344"/>
            <a:chExt cx="4945" cy="2630"/>
          </a:xfrm>
        </p:grpSpPr>
        <p:sp>
          <p:nvSpPr>
            <p:cNvPr id="37892" name="Rectangle 4"/>
            <p:cNvSpPr>
              <a:spLocks noChangeArrowheads="1"/>
            </p:cNvSpPr>
            <p:nvPr/>
          </p:nvSpPr>
          <p:spPr bwMode="auto">
            <a:xfrm>
              <a:off x="2905" y="3550"/>
              <a:ext cx="2472" cy="424"/>
            </a:xfrm>
            <a:prstGeom prst="rect">
              <a:avLst/>
            </a:prstGeom>
            <a:noFill/>
            <a:ln w="9525">
              <a:solidFill>
                <a:srgbClr val="000080"/>
              </a:solidFill>
              <a:miter lim="800000"/>
              <a:headEnd/>
              <a:tailEnd/>
            </a:ln>
          </p:spPr>
          <p:txBody>
            <a:bodyPr/>
            <a:lstStyle/>
            <a:p>
              <a:pPr>
                <a:lnSpc>
                  <a:spcPct val="120000"/>
                </a:lnSpc>
              </a:pPr>
              <a:endParaRPr lang="zh-CN" altLang="en-US" sz="2000" b="0">
                <a:ea typeface="楷体_GB2312" pitchFamily="49" charset="-122"/>
              </a:endParaRPr>
            </a:p>
          </p:txBody>
        </p:sp>
        <p:sp>
          <p:nvSpPr>
            <p:cNvPr id="37893" name="Rectangle 5"/>
            <p:cNvSpPr>
              <a:spLocks noChangeArrowheads="1"/>
            </p:cNvSpPr>
            <p:nvPr/>
          </p:nvSpPr>
          <p:spPr bwMode="auto">
            <a:xfrm>
              <a:off x="432" y="3550"/>
              <a:ext cx="2473" cy="424"/>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6</a:t>
              </a:r>
              <a:r>
                <a:rPr lang="zh-CN" altLang="en-US" sz="2000" b="0">
                  <a:latin typeface="楷体_GB2312" pitchFamily="49" charset="-122"/>
                  <a:ea typeface="楷体_GB2312" pitchFamily="49" charset="-122"/>
                </a:rPr>
                <a:t>、发明人</a:t>
              </a:r>
            </a:p>
          </p:txBody>
        </p:sp>
        <p:sp>
          <p:nvSpPr>
            <p:cNvPr id="37894" name="Rectangle 6"/>
            <p:cNvSpPr>
              <a:spLocks noChangeArrowheads="1"/>
            </p:cNvSpPr>
            <p:nvPr/>
          </p:nvSpPr>
          <p:spPr bwMode="auto">
            <a:xfrm>
              <a:off x="2905" y="3125"/>
              <a:ext cx="2472" cy="425"/>
            </a:xfrm>
            <a:prstGeom prst="rect">
              <a:avLst/>
            </a:prstGeom>
            <a:noFill/>
            <a:ln w="9525">
              <a:solidFill>
                <a:srgbClr val="000080"/>
              </a:solidFill>
              <a:miter lim="800000"/>
              <a:headEnd/>
              <a:tailEnd/>
            </a:ln>
          </p:spPr>
          <p:txBody>
            <a:bodyPr/>
            <a:lstStyle/>
            <a:p>
              <a:pPr>
                <a:lnSpc>
                  <a:spcPct val="120000"/>
                </a:lnSpc>
              </a:pPr>
              <a:r>
                <a:rPr lang="zh-CN" altLang="en-US" sz="2000" b="0">
                  <a:latin typeface="楷体_GB2312" pitchFamily="49" charset="-122"/>
                  <a:ea typeface="楷体_GB2312" pitchFamily="49" charset="-122"/>
                </a:rPr>
                <a:t>流量</a:t>
              </a:r>
              <a:r>
                <a:rPr lang="en-US" altLang="zh-CN" sz="2000" b="0">
                  <a:latin typeface="楷体_GB2312" pitchFamily="49" charset="-122"/>
                  <a:ea typeface="楷体_GB2312" pitchFamily="49" charset="-122"/>
                </a:rPr>
                <a:t> AND </a:t>
              </a:r>
              <a:r>
                <a:rPr lang="zh-CN" altLang="en-US" sz="2000" b="0">
                  <a:latin typeface="楷体_GB2312" pitchFamily="49" charset="-122"/>
                  <a:ea typeface="楷体_GB2312" pitchFamily="49" charset="-122"/>
                </a:rPr>
                <a:t>测量</a:t>
              </a:r>
              <a:r>
                <a:rPr lang="en-US" altLang="zh-CN" sz="2000" b="0">
                  <a:latin typeface="楷体_GB2312" pitchFamily="49" charset="-122"/>
                  <a:ea typeface="楷体_GB2312" pitchFamily="49" charset="-122"/>
                </a:rPr>
                <a:t> AND </a:t>
              </a:r>
              <a:r>
                <a:rPr lang="zh-CN" altLang="en-US" sz="2000" b="0">
                  <a:latin typeface="楷体_GB2312" pitchFamily="49" charset="-122"/>
                  <a:ea typeface="楷体_GB2312" pitchFamily="49" charset="-122"/>
                </a:rPr>
                <a:t>超声波</a:t>
              </a:r>
              <a:endParaRPr lang="zh-CN" altLang="en-US" sz="2000" b="0">
                <a:ea typeface="楷体_GB2312" pitchFamily="49" charset="-122"/>
              </a:endParaRPr>
            </a:p>
          </p:txBody>
        </p:sp>
        <p:sp>
          <p:nvSpPr>
            <p:cNvPr id="37895" name="Rectangle 7"/>
            <p:cNvSpPr>
              <a:spLocks noChangeArrowheads="1"/>
            </p:cNvSpPr>
            <p:nvPr/>
          </p:nvSpPr>
          <p:spPr bwMode="auto">
            <a:xfrm>
              <a:off x="432" y="3125"/>
              <a:ext cx="2473" cy="425"/>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5</a:t>
              </a:r>
              <a:r>
                <a:rPr lang="zh-CN" altLang="en-US" sz="2000" b="0">
                  <a:latin typeface="楷体_GB2312" pitchFamily="49" charset="-122"/>
                  <a:ea typeface="楷体_GB2312" pitchFamily="49" charset="-122"/>
                </a:rPr>
                <a:t>、关键词</a:t>
              </a:r>
              <a:r>
                <a:rPr lang="zh-CN" altLang="en-US" sz="1400" b="0">
                  <a:ea typeface="楷体_GB2312" pitchFamily="49" charset="-122"/>
                </a:rPr>
                <a:t> </a:t>
              </a:r>
            </a:p>
          </p:txBody>
        </p:sp>
        <p:sp>
          <p:nvSpPr>
            <p:cNvPr id="37896" name="Rectangle 8"/>
            <p:cNvSpPr>
              <a:spLocks noChangeArrowheads="1"/>
            </p:cNvSpPr>
            <p:nvPr/>
          </p:nvSpPr>
          <p:spPr bwMode="auto">
            <a:xfrm>
              <a:off x="2905" y="2701"/>
              <a:ext cx="2472" cy="424"/>
            </a:xfrm>
            <a:prstGeom prst="rect">
              <a:avLst/>
            </a:prstGeom>
            <a:noFill/>
            <a:ln w="9525">
              <a:solidFill>
                <a:srgbClr val="000080"/>
              </a:solidFill>
              <a:miter lim="800000"/>
              <a:headEnd/>
              <a:tailEnd/>
            </a:ln>
          </p:spPr>
          <p:txBody>
            <a:bodyPr/>
            <a:lstStyle/>
            <a:p>
              <a:pPr>
                <a:lnSpc>
                  <a:spcPct val="120000"/>
                </a:lnSpc>
              </a:pPr>
              <a:r>
                <a:rPr lang="en-US" altLang="zh-CN" sz="2000" b="0">
                  <a:ea typeface="楷体_GB2312" pitchFamily="49" charset="-122"/>
                </a:rPr>
                <a:t>CN200810176267.0</a:t>
              </a:r>
            </a:p>
          </p:txBody>
        </p:sp>
        <p:sp>
          <p:nvSpPr>
            <p:cNvPr id="37897" name="Rectangle 9"/>
            <p:cNvSpPr>
              <a:spLocks noChangeArrowheads="1"/>
            </p:cNvSpPr>
            <p:nvPr/>
          </p:nvSpPr>
          <p:spPr bwMode="auto">
            <a:xfrm>
              <a:off x="432" y="2701"/>
              <a:ext cx="2473" cy="424"/>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4</a:t>
              </a:r>
              <a:r>
                <a:rPr lang="zh-CN" altLang="en-US" sz="2000" b="0">
                  <a:latin typeface="楷体_GB2312" pitchFamily="49" charset="-122"/>
                  <a:ea typeface="楷体_GB2312" pitchFamily="49" charset="-122"/>
                </a:rPr>
                <a:t>、专利申请号 </a:t>
              </a:r>
            </a:p>
          </p:txBody>
        </p:sp>
        <p:sp>
          <p:nvSpPr>
            <p:cNvPr id="37898" name="Rectangle 10"/>
            <p:cNvSpPr>
              <a:spLocks noChangeArrowheads="1"/>
            </p:cNvSpPr>
            <p:nvPr/>
          </p:nvSpPr>
          <p:spPr bwMode="auto">
            <a:xfrm>
              <a:off x="2905" y="2276"/>
              <a:ext cx="2472" cy="425"/>
            </a:xfrm>
            <a:prstGeom prst="rect">
              <a:avLst/>
            </a:prstGeom>
            <a:noFill/>
            <a:ln w="9525">
              <a:solidFill>
                <a:srgbClr val="000080"/>
              </a:solidFill>
              <a:miter lim="800000"/>
              <a:headEnd/>
              <a:tailEnd/>
            </a:ln>
          </p:spPr>
          <p:txBody>
            <a:bodyPr/>
            <a:lstStyle/>
            <a:p>
              <a:pPr>
                <a:lnSpc>
                  <a:spcPct val="120000"/>
                </a:lnSpc>
              </a:pPr>
              <a:r>
                <a:rPr lang="en-US" altLang="zh-CN" sz="2000" b="0">
                  <a:ea typeface="楷体_GB2312" pitchFamily="49" charset="-122"/>
                </a:rPr>
                <a:t>20040929</a:t>
              </a:r>
            </a:p>
          </p:txBody>
        </p:sp>
        <p:sp>
          <p:nvSpPr>
            <p:cNvPr id="37899" name="Rectangle 11"/>
            <p:cNvSpPr>
              <a:spLocks noChangeArrowheads="1"/>
            </p:cNvSpPr>
            <p:nvPr/>
          </p:nvSpPr>
          <p:spPr bwMode="auto">
            <a:xfrm>
              <a:off x="432" y="2276"/>
              <a:ext cx="2473" cy="425"/>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3</a:t>
              </a:r>
              <a:r>
                <a:rPr lang="zh-CN" altLang="en-US" sz="2000" b="0">
                  <a:latin typeface="楷体_GB2312" pitchFamily="49" charset="-122"/>
                  <a:ea typeface="楷体_GB2312" pitchFamily="49" charset="-122"/>
                </a:rPr>
                <a:t>、专利申请日 </a:t>
              </a:r>
            </a:p>
          </p:txBody>
        </p:sp>
        <p:sp>
          <p:nvSpPr>
            <p:cNvPr id="37900" name="Rectangle 12"/>
            <p:cNvSpPr>
              <a:spLocks noChangeArrowheads="1"/>
            </p:cNvSpPr>
            <p:nvPr/>
          </p:nvSpPr>
          <p:spPr bwMode="auto">
            <a:xfrm>
              <a:off x="2905" y="1768"/>
              <a:ext cx="2472" cy="508"/>
            </a:xfrm>
            <a:prstGeom prst="rect">
              <a:avLst/>
            </a:prstGeom>
            <a:noFill/>
            <a:ln w="9525">
              <a:solidFill>
                <a:srgbClr val="000080"/>
              </a:solidFill>
              <a:miter lim="800000"/>
              <a:headEnd/>
              <a:tailEnd/>
            </a:ln>
          </p:spPr>
          <p:txBody>
            <a:bodyPr/>
            <a:lstStyle/>
            <a:p>
              <a:pPr>
                <a:lnSpc>
                  <a:spcPct val="120000"/>
                </a:lnSpc>
              </a:pPr>
              <a:r>
                <a:rPr lang="en-US" altLang="zh-CN" sz="2000" b="0" dirty="0">
                  <a:ea typeface="楷体_GB2312" pitchFamily="49" charset="-122"/>
                </a:rPr>
                <a:t>xxx</a:t>
              </a:r>
              <a:r>
                <a:rPr lang="zh-CN" altLang="en-US" sz="2000" b="0" dirty="0">
                  <a:ea typeface="楷体_GB2312" pitchFamily="49" charset="-122"/>
                </a:rPr>
                <a:t>有限公司</a:t>
              </a:r>
              <a:endParaRPr lang="en-US" altLang="zh-CN" sz="2000" b="0" dirty="0">
                <a:ea typeface="楷体_GB2312" pitchFamily="49" charset="-122"/>
              </a:endParaRPr>
            </a:p>
          </p:txBody>
        </p:sp>
        <p:sp>
          <p:nvSpPr>
            <p:cNvPr id="37901" name="Rectangle 13"/>
            <p:cNvSpPr>
              <a:spLocks noChangeArrowheads="1"/>
            </p:cNvSpPr>
            <p:nvPr/>
          </p:nvSpPr>
          <p:spPr bwMode="auto">
            <a:xfrm>
              <a:off x="432" y="1768"/>
              <a:ext cx="2473" cy="508"/>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2</a:t>
              </a:r>
              <a:r>
                <a:rPr lang="zh-CN" altLang="en-US" sz="2000" b="0">
                  <a:latin typeface="楷体_GB2312" pitchFamily="49" charset="-122"/>
                  <a:ea typeface="楷体_GB2312" pitchFamily="49" charset="-122"/>
                </a:rPr>
                <a:t>、专利权人 </a:t>
              </a:r>
            </a:p>
            <a:p>
              <a:pPr>
                <a:lnSpc>
                  <a:spcPct val="120000"/>
                </a:lnSpc>
              </a:pPr>
              <a:endParaRPr lang="zh-CN" altLang="en-US" sz="2000" b="0">
                <a:ea typeface="楷体_GB2312" pitchFamily="49" charset="-122"/>
              </a:endParaRPr>
            </a:p>
          </p:txBody>
        </p:sp>
        <p:sp>
          <p:nvSpPr>
            <p:cNvPr id="37902" name="Rectangle 14"/>
            <p:cNvSpPr>
              <a:spLocks noChangeArrowheads="1"/>
            </p:cNvSpPr>
            <p:nvPr/>
          </p:nvSpPr>
          <p:spPr bwMode="auto">
            <a:xfrm>
              <a:off x="2905" y="1344"/>
              <a:ext cx="2472" cy="424"/>
            </a:xfrm>
            <a:prstGeom prst="rect">
              <a:avLst/>
            </a:prstGeom>
            <a:noFill/>
            <a:ln w="9525">
              <a:solidFill>
                <a:srgbClr val="000080"/>
              </a:solidFill>
              <a:miter lim="800000"/>
              <a:headEnd/>
              <a:tailEnd/>
            </a:ln>
          </p:spPr>
          <p:txBody>
            <a:bodyPr/>
            <a:lstStyle/>
            <a:p>
              <a:pPr>
                <a:lnSpc>
                  <a:spcPct val="120000"/>
                </a:lnSpc>
              </a:pPr>
              <a:r>
                <a:rPr lang="en-US" altLang="zh-CN" sz="2000" b="0">
                  <a:ea typeface="楷体_GB2312" pitchFamily="49" charset="-122"/>
                </a:rPr>
                <a:t>G01F 1/66</a:t>
              </a:r>
            </a:p>
          </p:txBody>
        </p:sp>
        <p:sp>
          <p:nvSpPr>
            <p:cNvPr id="37903" name="Rectangle 15"/>
            <p:cNvSpPr>
              <a:spLocks noChangeArrowheads="1"/>
            </p:cNvSpPr>
            <p:nvPr/>
          </p:nvSpPr>
          <p:spPr bwMode="auto">
            <a:xfrm>
              <a:off x="432" y="1344"/>
              <a:ext cx="2473" cy="424"/>
            </a:xfrm>
            <a:prstGeom prst="rect">
              <a:avLst/>
            </a:prstGeom>
            <a:noFill/>
            <a:ln w="9525">
              <a:solidFill>
                <a:srgbClr val="000080"/>
              </a:solidFill>
              <a:miter lim="800000"/>
              <a:headEnd/>
              <a:tailEnd/>
            </a:ln>
          </p:spPr>
          <p:txBody>
            <a:bodyPr/>
            <a:lstStyle/>
            <a:p>
              <a:pPr>
                <a:lnSpc>
                  <a:spcPct val="120000"/>
                </a:lnSpc>
              </a:pPr>
              <a:r>
                <a:rPr lang="en-US" altLang="zh-CN" sz="2000" b="0">
                  <a:latin typeface="楷体_GB2312" pitchFamily="49" charset="-122"/>
                  <a:ea typeface="楷体_GB2312" pitchFamily="49" charset="-122"/>
                </a:rPr>
                <a:t>1</a:t>
              </a:r>
              <a:r>
                <a:rPr lang="zh-CN" altLang="en-US" sz="2000" b="0">
                  <a:latin typeface="楷体_GB2312" pitchFamily="49" charset="-122"/>
                  <a:ea typeface="楷体_GB2312" pitchFamily="49" charset="-122"/>
                </a:rPr>
                <a:t>、专利分类号 </a:t>
              </a:r>
            </a:p>
          </p:txBody>
        </p:sp>
        <p:sp>
          <p:nvSpPr>
            <p:cNvPr id="37904" name="Line 16"/>
            <p:cNvSpPr>
              <a:spLocks noChangeShapeType="1"/>
            </p:cNvSpPr>
            <p:nvPr/>
          </p:nvSpPr>
          <p:spPr bwMode="auto">
            <a:xfrm>
              <a:off x="432" y="1344"/>
              <a:ext cx="4945" cy="0"/>
            </a:xfrm>
            <a:prstGeom prst="line">
              <a:avLst/>
            </a:prstGeom>
            <a:noFill/>
            <a:ln w="28575" cap="sq">
              <a:solidFill>
                <a:srgbClr val="000080"/>
              </a:solidFill>
              <a:round/>
              <a:headEnd/>
              <a:tailEnd/>
            </a:ln>
          </p:spPr>
          <p:txBody>
            <a:bodyPr wrap="none"/>
            <a:lstStyle/>
            <a:p>
              <a:endParaRPr lang="zh-CN" altLang="en-US"/>
            </a:p>
          </p:txBody>
        </p:sp>
        <p:sp>
          <p:nvSpPr>
            <p:cNvPr id="37905" name="Line 17"/>
            <p:cNvSpPr>
              <a:spLocks noChangeShapeType="1"/>
            </p:cNvSpPr>
            <p:nvPr/>
          </p:nvSpPr>
          <p:spPr bwMode="auto">
            <a:xfrm>
              <a:off x="432" y="1768"/>
              <a:ext cx="4945" cy="0"/>
            </a:xfrm>
            <a:prstGeom prst="line">
              <a:avLst/>
            </a:prstGeom>
            <a:noFill/>
            <a:ln w="12700">
              <a:solidFill>
                <a:srgbClr val="000080"/>
              </a:solidFill>
              <a:round/>
              <a:headEnd/>
              <a:tailEnd/>
            </a:ln>
          </p:spPr>
          <p:txBody>
            <a:bodyPr wrap="none"/>
            <a:lstStyle/>
            <a:p>
              <a:endParaRPr lang="zh-CN" altLang="en-US"/>
            </a:p>
          </p:txBody>
        </p:sp>
        <p:sp>
          <p:nvSpPr>
            <p:cNvPr id="37906" name="Line 18"/>
            <p:cNvSpPr>
              <a:spLocks noChangeShapeType="1"/>
            </p:cNvSpPr>
            <p:nvPr/>
          </p:nvSpPr>
          <p:spPr bwMode="auto">
            <a:xfrm>
              <a:off x="432" y="2276"/>
              <a:ext cx="4945" cy="0"/>
            </a:xfrm>
            <a:prstGeom prst="line">
              <a:avLst/>
            </a:prstGeom>
            <a:noFill/>
            <a:ln w="12700">
              <a:solidFill>
                <a:srgbClr val="000080"/>
              </a:solidFill>
              <a:round/>
              <a:headEnd/>
              <a:tailEnd/>
            </a:ln>
          </p:spPr>
          <p:txBody>
            <a:bodyPr wrap="none"/>
            <a:lstStyle/>
            <a:p>
              <a:endParaRPr lang="zh-CN" altLang="en-US"/>
            </a:p>
          </p:txBody>
        </p:sp>
        <p:sp>
          <p:nvSpPr>
            <p:cNvPr id="37907" name="Line 19"/>
            <p:cNvSpPr>
              <a:spLocks noChangeShapeType="1"/>
            </p:cNvSpPr>
            <p:nvPr/>
          </p:nvSpPr>
          <p:spPr bwMode="auto">
            <a:xfrm>
              <a:off x="432" y="2701"/>
              <a:ext cx="4945" cy="0"/>
            </a:xfrm>
            <a:prstGeom prst="line">
              <a:avLst/>
            </a:prstGeom>
            <a:noFill/>
            <a:ln w="12700">
              <a:solidFill>
                <a:srgbClr val="000080"/>
              </a:solidFill>
              <a:round/>
              <a:headEnd/>
              <a:tailEnd/>
            </a:ln>
          </p:spPr>
          <p:txBody>
            <a:bodyPr wrap="none"/>
            <a:lstStyle/>
            <a:p>
              <a:endParaRPr lang="zh-CN" altLang="en-US"/>
            </a:p>
          </p:txBody>
        </p:sp>
        <p:sp>
          <p:nvSpPr>
            <p:cNvPr id="37908" name="Line 20"/>
            <p:cNvSpPr>
              <a:spLocks noChangeShapeType="1"/>
            </p:cNvSpPr>
            <p:nvPr/>
          </p:nvSpPr>
          <p:spPr bwMode="auto">
            <a:xfrm>
              <a:off x="432" y="3125"/>
              <a:ext cx="4945" cy="0"/>
            </a:xfrm>
            <a:prstGeom prst="line">
              <a:avLst/>
            </a:prstGeom>
            <a:noFill/>
            <a:ln w="12700">
              <a:solidFill>
                <a:srgbClr val="000080"/>
              </a:solidFill>
              <a:round/>
              <a:headEnd/>
              <a:tailEnd/>
            </a:ln>
          </p:spPr>
          <p:txBody>
            <a:bodyPr wrap="none"/>
            <a:lstStyle/>
            <a:p>
              <a:endParaRPr lang="zh-CN" altLang="en-US"/>
            </a:p>
          </p:txBody>
        </p:sp>
        <p:sp>
          <p:nvSpPr>
            <p:cNvPr id="37909" name="Line 21"/>
            <p:cNvSpPr>
              <a:spLocks noChangeShapeType="1"/>
            </p:cNvSpPr>
            <p:nvPr/>
          </p:nvSpPr>
          <p:spPr bwMode="auto">
            <a:xfrm>
              <a:off x="432" y="3550"/>
              <a:ext cx="4945" cy="0"/>
            </a:xfrm>
            <a:prstGeom prst="line">
              <a:avLst/>
            </a:prstGeom>
            <a:noFill/>
            <a:ln w="12700">
              <a:solidFill>
                <a:srgbClr val="000080"/>
              </a:solidFill>
              <a:round/>
              <a:headEnd/>
              <a:tailEnd/>
            </a:ln>
          </p:spPr>
          <p:txBody>
            <a:bodyPr wrap="none"/>
            <a:lstStyle/>
            <a:p>
              <a:endParaRPr lang="zh-CN" altLang="en-US"/>
            </a:p>
          </p:txBody>
        </p:sp>
        <p:sp>
          <p:nvSpPr>
            <p:cNvPr id="37910" name="Line 22"/>
            <p:cNvSpPr>
              <a:spLocks noChangeShapeType="1"/>
            </p:cNvSpPr>
            <p:nvPr/>
          </p:nvSpPr>
          <p:spPr bwMode="auto">
            <a:xfrm>
              <a:off x="432" y="3974"/>
              <a:ext cx="4945" cy="0"/>
            </a:xfrm>
            <a:prstGeom prst="line">
              <a:avLst/>
            </a:prstGeom>
            <a:noFill/>
            <a:ln w="28575" cap="sq">
              <a:solidFill>
                <a:srgbClr val="000080"/>
              </a:solidFill>
              <a:round/>
              <a:headEnd/>
              <a:tailEnd/>
            </a:ln>
          </p:spPr>
          <p:txBody>
            <a:bodyPr wrap="none"/>
            <a:lstStyle/>
            <a:p>
              <a:endParaRPr lang="zh-CN" altLang="en-US"/>
            </a:p>
          </p:txBody>
        </p:sp>
        <p:sp>
          <p:nvSpPr>
            <p:cNvPr id="37911" name="Line 23"/>
            <p:cNvSpPr>
              <a:spLocks noChangeShapeType="1"/>
            </p:cNvSpPr>
            <p:nvPr/>
          </p:nvSpPr>
          <p:spPr bwMode="auto">
            <a:xfrm>
              <a:off x="432" y="1344"/>
              <a:ext cx="0" cy="2630"/>
            </a:xfrm>
            <a:prstGeom prst="line">
              <a:avLst/>
            </a:prstGeom>
            <a:noFill/>
            <a:ln w="28575" cap="sq">
              <a:solidFill>
                <a:srgbClr val="000080"/>
              </a:solidFill>
              <a:round/>
              <a:headEnd/>
              <a:tailEnd/>
            </a:ln>
          </p:spPr>
          <p:txBody>
            <a:bodyPr wrap="none"/>
            <a:lstStyle/>
            <a:p>
              <a:endParaRPr lang="zh-CN" altLang="en-US"/>
            </a:p>
          </p:txBody>
        </p:sp>
        <p:sp>
          <p:nvSpPr>
            <p:cNvPr id="37912" name="Line 24"/>
            <p:cNvSpPr>
              <a:spLocks noChangeShapeType="1"/>
            </p:cNvSpPr>
            <p:nvPr/>
          </p:nvSpPr>
          <p:spPr bwMode="auto">
            <a:xfrm>
              <a:off x="2905" y="1344"/>
              <a:ext cx="0" cy="2630"/>
            </a:xfrm>
            <a:prstGeom prst="line">
              <a:avLst/>
            </a:prstGeom>
            <a:noFill/>
            <a:ln w="12700">
              <a:solidFill>
                <a:srgbClr val="000080"/>
              </a:solidFill>
              <a:round/>
              <a:headEnd/>
              <a:tailEnd/>
            </a:ln>
          </p:spPr>
          <p:txBody>
            <a:bodyPr wrap="none"/>
            <a:lstStyle/>
            <a:p>
              <a:endParaRPr lang="zh-CN" altLang="en-US"/>
            </a:p>
          </p:txBody>
        </p:sp>
        <p:sp>
          <p:nvSpPr>
            <p:cNvPr id="37913" name="Line 25"/>
            <p:cNvSpPr>
              <a:spLocks noChangeShapeType="1"/>
            </p:cNvSpPr>
            <p:nvPr/>
          </p:nvSpPr>
          <p:spPr bwMode="auto">
            <a:xfrm>
              <a:off x="5377" y="1344"/>
              <a:ext cx="0" cy="2630"/>
            </a:xfrm>
            <a:prstGeom prst="line">
              <a:avLst/>
            </a:prstGeom>
            <a:noFill/>
            <a:ln w="28575" cap="sq">
              <a:solidFill>
                <a:srgbClr val="000080"/>
              </a:solidFill>
              <a:round/>
              <a:headEnd/>
              <a:tailEnd/>
            </a:ln>
          </p:spPr>
          <p:txBody>
            <a:bodyPr wrap="none"/>
            <a:lstStyle/>
            <a:p>
              <a:endParaRPr lang="zh-CN" altLang="en-US"/>
            </a:p>
          </p:txBody>
        </p:sp>
      </p:grpSp>
      <p:sp>
        <p:nvSpPr>
          <p:cNvPr id="29" name="Rectangle 2">
            <a:extLst>
              <a:ext uri="{FF2B5EF4-FFF2-40B4-BE49-F238E27FC236}">
                <a16:creationId xmlns:a16="http://schemas.microsoft.com/office/drawing/2014/main" xmlns="" id="{DEB38210-F0CB-4FAB-9FFE-EF94F837F7F4}"/>
              </a:ext>
            </a:extLst>
          </p:cNvPr>
          <p:cNvSpPr>
            <a:spLocks noGrp="1" noChangeArrowheads="1"/>
          </p:cNvSpPr>
          <p:nvPr>
            <p:ph type="title"/>
          </p:nvPr>
        </p:nvSpPr>
        <p:spPr>
          <a:xfrm>
            <a:off x="954088" y="873125"/>
            <a:ext cx="7169150" cy="614363"/>
          </a:xfrm>
        </p:spPr>
        <p:txBody>
          <a:bodyPr/>
          <a:lstStyle/>
          <a:p>
            <a:pPr eaLnBrk="1" hangingPunct="1"/>
            <a:r>
              <a:rPr lang="en-US" altLang="zh-CN" dirty="0"/>
              <a:t>How to Search</a:t>
            </a:r>
            <a:r>
              <a:rPr lang="zh-CN" altLang="en-US" dirty="0"/>
              <a:t>？</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01646" y="1990665"/>
            <a:ext cx="8095701" cy="4373622"/>
          </a:xfrm>
          <a:prstGeom prst="rect">
            <a:avLst/>
          </a:prstGeom>
          <a:noFill/>
          <a:ln w="9525">
            <a:noFill/>
            <a:miter lim="800000"/>
            <a:headEnd/>
            <a:tailEnd/>
          </a:ln>
        </p:spPr>
      </p:pic>
      <p:sp>
        <p:nvSpPr>
          <p:cNvPr id="38914" name="文本框 2"/>
          <p:cNvSpPr txBox="1">
            <a:spLocks noChangeArrowheads="1"/>
          </p:cNvSpPr>
          <p:nvPr/>
        </p:nvSpPr>
        <p:spPr bwMode="auto">
          <a:xfrm>
            <a:off x="427037" y="1563687"/>
            <a:ext cx="7711389" cy="369332"/>
          </a:xfrm>
          <a:prstGeom prst="rect">
            <a:avLst/>
          </a:prstGeom>
          <a:noFill/>
          <a:ln w="9525">
            <a:noFill/>
            <a:miter lim="800000"/>
            <a:headEnd/>
            <a:tailEnd/>
          </a:ln>
        </p:spPr>
        <p:txBody>
          <a:bodyPr>
            <a:spAutoFit/>
          </a:bodyPr>
          <a:lstStyle/>
          <a:p>
            <a:pPr eaLnBrk="1" hangingPunct="1"/>
            <a:r>
              <a:rPr lang="zh-CN" altLang="en-US" dirty="0"/>
              <a:t>专利局检索网址：</a:t>
            </a:r>
            <a:r>
              <a:rPr lang="de-DE" altLang="zh-CN" dirty="0"/>
              <a:t>http://www.pss-system.gov.cn</a:t>
            </a:r>
            <a:endParaRPr lang="zh-CN" altLang="en-US" dirty="0"/>
          </a:p>
        </p:txBody>
      </p:sp>
      <p:sp>
        <p:nvSpPr>
          <p:cNvPr id="5" name="Rectangle 2">
            <a:extLst>
              <a:ext uri="{FF2B5EF4-FFF2-40B4-BE49-F238E27FC236}">
                <a16:creationId xmlns:a16="http://schemas.microsoft.com/office/drawing/2014/main" xmlns="" id="{6AE417FC-4DEE-4EDB-A7A3-7A3A00CF5605}"/>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a:t>How to Search</a:t>
            </a:r>
            <a:r>
              <a:rPr lang="zh-CN" altLang="en-US" kern="0"/>
              <a:t>？</a:t>
            </a:r>
            <a:endParaRPr lang="en-US" altLang="zh-CN"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Rot="1" noChangeArrowheads="1"/>
          </p:cNvSpPr>
          <p:nvPr>
            <p:ph type="body" idx="4294967295"/>
          </p:nvPr>
        </p:nvSpPr>
        <p:spPr>
          <a:xfrm>
            <a:off x="808037" y="2020887"/>
            <a:ext cx="8305800" cy="2133600"/>
          </a:xfrm>
        </p:spPr>
        <p:txBody>
          <a:bodyPr/>
          <a:lstStyle/>
          <a:p>
            <a:pPr eaLnBrk="1" hangingPunct="1">
              <a:lnSpc>
                <a:spcPct val="100000"/>
              </a:lnSpc>
              <a:spcBef>
                <a:spcPts val="0"/>
              </a:spcBef>
              <a:buNone/>
            </a:pPr>
            <a:r>
              <a:rPr lang="zh-CN" altLang="en-US" sz="1800" b="1" dirty="0">
                <a:latin typeface="+mn-ea"/>
              </a:rPr>
              <a:t>中国国家知识产权局检索页面网址</a:t>
            </a:r>
          </a:p>
          <a:p>
            <a:pPr eaLnBrk="1" hangingPunct="1">
              <a:lnSpc>
                <a:spcPct val="100000"/>
              </a:lnSpc>
              <a:spcBef>
                <a:spcPts val="0"/>
              </a:spcBef>
              <a:buFont typeface="Wingdings" pitchFamily="2" charset="2"/>
              <a:buNone/>
            </a:pPr>
            <a:r>
              <a:rPr lang="zh-CN" altLang="en-US" sz="1800" dirty="0">
                <a:latin typeface="+mn-ea"/>
              </a:rPr>
              <a:t> </a:t>
            </a:r>
            <a:r>
              <a:rPr lang="de-DE" altLang="zh-CN" sz="1800" dirty="0">
                <a:latin typeface="+mn-ea"/>
                <a:hlinkClick r:id="rId2" invalidUrl="http:///"/>
              </a:rPr>
              <a:t>http://</a:t>
            </a:r>
            <a:r>
              <a:rPr lang="de-DE" altLang="zh-CN" sz="1800" dirty="0">
                <a:latin typeface="+mn-ea"/>
              </a:rPr>
              <a:t>http://pss-system.cnipa.gov.cn </a:t>
            </a:r>
            <a:endParaRPr lang="en-US" altLang="zh-CN" sz="1800" dirty="0">
              <a:latin typeface="+mn-ea"/>
            </a:endParaRPr>
          </a:p>
          <a:p>
            <a:pPr eaLnBrk="1" hangingPunct="1">
              <a:lnSpc>
                <a:spcPct val="100000"/>
              </a:lnSpc>
              <a:spcBef>
                <a:spcPts val="0"/>
              </a:spcBef>
              <a:buNone/>
            </a:pPr>
            <a:r>
              <a:rPr lang="zh-CN" altLang="en-US" sz="1800" b="1" dirty="0">
                <a:latin typeface="+mn-ea"/>
              </a:rPr>
              <a:t>中国知识产权网</a:t>
            </a:r>
            <a:endParaRPr lang="en-US" altLang="zh-CN" sz="1800" b="1" dirty="0">
              <a:latin typeface="+mn-ea"/>
            </a:endParaRPr>
          </a:p>
          <a:p>
            <a:pPr eaLnBrk="1" hangingPunct="1">
              <a:lnSpc>
                <a:spcPct val="100000"/>
              </a:lnSpc>
              <a:spcBef>
                <a:spcPts val="0"/>
              </a:spcBef>
              <a:buFont typeface="Wingdings" pitchFamily="2" charset="2"/>
              <a:buNone/>
            </a:pPr>
            <a:r>
              <a:rPr lang="en-US" altLang="zh-CN" sz="1800" b="1" dirty="0">
                <a:latin typeface="+mn-ea"/>
                <a:hlinkClick r:id="rId3"/>
              </a:rPr>
              <a:t>http://search.cnipr.com/</a:t>
            </a:r>
            <a:endParaRPr lang="en-US" altLang="zh-CN" sz="1800" b="1" dirty="0">
              <a:latin typeface="+mn-ea"/>
            </a:endParaRPr>
          </a:p>
          <a:p>
            <a:pPr eaLnBrk="1" hangingPunct="1">
              <a:lnSpc>
                <a:spcPct val="100000"/>
              </a:lnSpc>
              <a:spcBef>
                <a:spcPts val="0"/>
              </a:spcBef>
              <a:buFont typeface="Wingdings" pitchFamily="2" charset="2"/>
              <a:buNone/>
            </a:pPr>
            <a:r>
              <a:rPr lang="zh-CN" altLang="en-US" sz="1800" b="1" dirty="0">
                <a:latin typeface="+mn-ea"/>
              </a:rPr>
              <a:t>中国专利信息中心网站</a:t>
            </a:r>
            <a:endParaRPr lang="en-US" altLang="zh-CN" sz="1800" b="1" dirty="0">
              <a:latin typeface="+mn-ea"/>
              <a:hlinkClick r:id="" action="ppaction://noaction"/>
            </a:endParaRPr>
          </a:p>
          <a:p>
            <a:pPr eaLnBrk="1" hangingPunct="1">
              <a:lnSpc>
                <a:spcPct val="100000"/>
              </a:lnSpc>
              <a:spcBef>
                <a:spcPts val="0"/>
              </a:spcBef>
              <a:buFontTx/>
              <a:buNone/>
            </a:pPr>
            <a:r>
              <a:rPr lang="en-US" altLang="zh-CN" sz="1800" b="1" dirty="0">
                <a:latin typeface="+mn-ea"/>
                <a:hlinkClick r:id="" action="ppaction://noaction"/>
              </a:rPr>
              <a:t>http://www.cnpat.com.cn/</a:t>
            </a:r>
          </a:p>
          <a:p>
            <a:pPr eaLnBrk="1" hangingPunct="1">
              <a:lnSpc>
                <a:spcPct val="100000"/>
              </a:lnSpc>
              <a:spcBef>
                <a:spcPts val="0"/>
              </a:spcBef>
              <a:buNone/>
            </a:pPr>
            <a:r>
              <a:rPr lang="zh-CN" altLang="en-US" sz="1800" b="1" dirty="0">
                <a:latin typeface="+mn-ea"/>
              </a:rPr>
              <a:t>欧洲专利局</a:t>
            </a:r>
            <a:endParaRPr lang="en-US" altLang="zh-CN" sz="1800" b="1" dirty="0">
              <a:latin typeface="+mn-ea"/>
            </a:endParaRPr>
          </a:p>
          <a:p>
            <a:pPr eaLnBrk="1" hangingPunct="1">
              <a:lnSpc>
                <a:spcPct val="100000"/>
              </a:lnSpc>
              <a:spcBef>
                <a:spcPts val="0"/>
              </a:spcBef>
              <a:buNone/>
            </a:pPr>
            <a:r>
              <a:rPr lang="en-US" altLang="zh-CN" sz="1800" dirty="0">
                <a:latin typeface="+mn-ea"/>
                <a:hlinkClick r:id="rId4"/>
              </a:rPr>
              <a:t>https://worldwide.espacenet.com/advancedSearch?locale=en_EP</a:t>
            </a:r>
            <a:endParaRPr lang="en-US" altLang="zh-CN" sz="1800" dirty="0">
              <a:latin typeface="+mn-ea"/>
              <a:hlinkClick r:id="rId5"/>
            </a:endParaRPr>
          </a:p>
        </p:txBody>
      </p:sp>
      <p:sp>
        <p:nvSpPr>
          <p:cNvPr id="39938" name="Rectangle 5"/>
          <p:cNvSpPr>
            <a:spLocks noChangeArrowheads="1"/>
          </p:cNvSpPr>
          <p:nvPr/>
        </p:nvSpPr>
        <p:spPr bwMode="auto">
          <a:xfrm>
            <a:off x="680122" y="1506041"/>
            <a:ext cx="9793764" cy="469513"/>
          </a:xfrm>
          <a:prstGeom prst="rect">
            <a:avLst/>
          </a:prstGeom>
          <a:noFill/>
          <a:ln w="9525">
            <a:noFill/>
            <a:miter lim="800000"/>
            <a:headEnd/>
            <a:tailEnd/>
          </a:ln>
        </p:spPr>
        <p:txBody>
          <a:bodyPr lIns="91424" tIns="45712" rIns="91424" bIns="45712"/>
          <a:lstStyle/>
          <a:p>
            <a:pPr marL="177800" indent="-177800">
              <a:lnSpc>
                <a:spcPct val="120000"/>
              </a:lnSpc>
              <a:spcBef>
                <a:spcPct val="55000"/>
              </a:spcBef>
              <a:buFontTx/>
              <a:buChar char="•"/>
            </a:pPr>
            <a:r>
              <a:rPr lang="zh-CN" altLang="en-US" sz="2400" dirty="0">
                <a:latin typeface="华文细黑" panose="02010600040101010101" pitchFamily="2" charset="-122"/>
                <a:ea typeface="华文细黑" panose="02010600040101010101" pitchFamily="2" charset="-122"/>
              </a:rPr>
              <a:t>国内外常用的免费专利检索资源</a:t>
            </a:r>
          </a:p>
        </p:txBody>
      </p:sp>
      <p:sp>
        <p:nvSpPr>
          <p:cNvPr id="39940" name="Rectangle 5"/>
          <p:cNvSpPr>
            <a:spLocks noChangeArrowheads="1"/>
          </p:cNvSpPr>
          <p:nvPr/>
        </p:nvSpPr>
        <p:spPr bwMode="auto">
          <a:xfrm>
            <a:off x="655637" y="4383087"/>
            <a:ext cx="9793764" cy="469512"/>
          </a:xfrm>
          <a:prstGeom prst="rect">
            <a:avLst/>
          </a:prstGeom>
          <a:noFill/>
          <a:ln w="9525">
            <a:noFill/>
            <a:miter lim="800000"/>
            <a:headEnd/>
            <a:tailEnd/>
          </a:ln>
        </p:spPr>
        <p:txBody>
          <a:bodyPr lIns="91424" tIns="45712" rIns="91424" bIns="45712"/>
          <a:lstStyle/>
          <a:p>
            <a:pPr marL="177800" indent="-177800">
              <a:lnSpc>
                <a:spcPct val="120000"/>
              </a:lnSpc>
              <a:spcBef>
                <a:spcPct val="55000"/>
              </a:spcBef>
              <a:buFontTx/>
              <a:buChar char="•"/>
            </a:pPr>
            <a:r>
              <a:rPr lang="zh-CN" altLang="en-US" sz="2400" dirty="0">
                <a:latin typeface="+mn-ea"/>
                <a:ea typeface="+mn-ea"/>
              </a:rPr>
              <a:t>专业的专利检索资源</a:t>
            </a:r>
            <a:endParaRPr lang="en-US" altLang="zh-CN" sz="2400" dirty="0">
              <a:latin typeface="+mn-ea"/>
              <a:ea typeface="+mn-ea"/>
            </a:endParaRPr>
          </a:p>
          <a:p>
            <a:pPr marL="742950" lvl="1" indent="-285750">
              <a:lnSpc>
                <a:spcPct val="120000"/>
              </a:lnSpc>
              <a:spcBef>
                <a:spcPct val="55000"/>
              </a:spcBef>
              <a:buFontTx/>
              <a:buChar char="•"/>
            </a:pPr>
            <a:r>
              <a:rPr lang="en-US" altLang="zh-CN" sz="2400" dirty="0">
                <a:latin typeface="+mn-ea"/>
                <a:ea typeface="+mn-ea"/>
              </a:rPr>
              <a:t>Derwent Innovation</a:t>
            </a:r>
            <a:r>
              <a:rPr lang="zh-CN" altLang="en-US" sz="2400" dirty="0">
                <a:latin typeface="+mn-ea"/>
                <a:ea typeface="+mn-ea"/>
              </a:rPr>
              <a:t>、</a:t>
            </a:r>
            <a:r>
              <a:rPr lang="en-US" altLang="zh-CN" sz="2400" dirty="0" err="1">
                <a:latin typeface="+mn-ea"/>
                <a:ea typeface="+mn-ea"/>
              </a:rPr>
              <a:t>Incopat</a:t>
            </a:r>
            <a:r>
              <a:rPr lang="zh-CN" altLang="en-US" sz="2400" dirty="0">
                <a:latin typeface="+mn-ea"/>
                <a:ea typeface="+mn-ea"/>
              </a:rPr>
              <a:t>、</a:t>
            </a:r>
            <a:r>
              <a:rPr lang="en-US" altLang="zh-CN" sz="2400" dirty="0" err="1">
                <a:latin typeface="+mn-ea"/>
                <a:ea typeface="+mn-ea"/>
              </a:rPr>
              <a:t>Patentics</a:t>
            </a:r>
            <a:r>
              <a:rPr lang="zh-CN" altLang="en-US" sz="2400" dirty="0">
                <a:latin typeface="+mn-ea"/>
                <a:ea typeface="+mn-ea"/>
              </a:rPr>
              <a:t>、</a:t>
            </a:r>
            <a:r>
              <a:rPr lang="en-US" altLang="zh-CN" sz="2400" dirty="0" err="1">
                <a:latin typeface="+mn-ea"/>
                <a:ea typeface="+mn-ea"/>
              </a:rPr>
              <a:t>Questel</a:t>
            </a:r>
            <a:r>
              <a:rPr lang="zh-CN" altLang="en-US" sz="2400" dirty="0">
                <a:latin typeface="+mn-ea"/>
                <a:ea typeface="+mn-ea"/>
              </a:rPr>
              <a:t>、</a:t>
            </a:r>
            <a:r>
              <a:rPr lang="en-US" altLang="zh-CN" sz="2400" dirty="0" err="1">
                <a:latin typeface="+mn-ea"/>
                <a:ea typeface="+mn-ea"/>
              </a:rPr>
              <a:t>Totalpatent</a:t>
            </a:r>
            <a:r>
              <a:rPr lang="en-US" altLang="zh-CN" sz="2400" dirty="0">
                <a:latin typeface="+mn-ea"/>
                <a:ea typeface="+mn-ea"/>
              </a:rPr>
              <a:t>…</a:t>
            </a:r>
          </a:p>
        </p:txBody>
      </p:sp>
      <p:sp>
        <p:nvSpPr>
          <p:cNvPr id="7" name="Rectangle 2">
            <a:extLst>
              <a:ext uri="{FF2B5EF4-FFF2-40B4-BE49-F238E27FC236}">
                <a16:creationId xmlns:a16="http://schemas.microsoft.com/office/drawing/2014/main" xmlns="" id="{2CC6D7B4-835C-463B-A3D6-D625B6818840}"/>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3"/>
          <p:cNvSpPr>
            <a:spLocks noGrp="1" noChangeArrowheads="1"/>
          </p:cNvSpPr>
          <p:nvPr>
            <p:ph type="body" idx="1"/>
          </p:nvPr>
        </p:nvSpPr>
        <p:spPr>
          <a:xfrm>
            <a:off x="0" y="1539042"/>
            <a:ext cx="10927969" cy="2164559"/>
          </a:xfrm>
        </p:spPr>
        <p:txBody>
          <a:bodyPr/>
          <a:lstStyle/>
          <a:p>
            <a:pPr indent="0">
              <a:buNone/>
            </a:pPr>
            <a:r>
              <a:rPr lang="zh-CN" altLang="en-US" sz="2400" dirty="0">
                <a:latin typeface="楷体_GB2312" pitchFamily="49" charset="-122"/>
              </a:rPr>
              <a:t>检索基本途径：基于某一特定的检索字段进行的检索，即：检索人从已知的检索线索出发，将其输入到其对应的检索入口，去查找所需专利信息。 </a:t>
            </a:r>
          </a:p>
        </p:txBody>
      </p:sp>
      <p:sp>
        <p:nvSpPr>
          <p:cNvPr id="106500" name="AutoShape 4"/>
          <p:cNvSpPr>
            <a:spLocks noChangeArrowheads="1"/>
          </p:cNvSpPr>
          <p:nvPr/>
        </p:nvSpPr>
        <p:spPr bwMode="auto">
          <a:xfrm>
            <a:off x="2532456" y="3718601"/>
            <a:ext cx="2592467" cy="1284035"/>
          </a:xfrm>
          <a:prstGeom prst="flowChartPreparation">
            <a:avLst/>
          </a:prstGeom>
          <a:solidFill>
            <a:schemeClr val="accent1"/>
          </a:solidFill>
          <a:ln w="9525">
            <a:solidFill>
              <a:schemeClr val="tx1"/>
            </a:solidFill>
            <a:miter lim="800000"/>
            <a:headEnd/>
            <a:tailEnd/>
          </a:ln>
        </p:spPr>
        <p:txBody>
          <a:bodyPr wrap="none" anchor="ctr"/>
          <a:lstStyle/>
          <a:p>
            <a:pPr algn="ctr" eaLnBrk="1" hangingPunct="1"/>
            <a:r>
              <a:rPr kumimoji="1" lang="zh-CN" altLang="en-US" sz="2400" b="0">
                <a:latin typeface="Times New Roman" pitchFamily="18" charset="0"/>
              </a:rPr>
              <a:t>主题检索</a:t>
            </a:r>
          </a:p>
        </p:txBody>
      </p:sp>
      <p:sp>
        <p:nvSpPr>
          <p:cNvPr id="106501" name="AutoShape 5"/>
          <p:cNvSpPr>
            <a:spLocks noChangeArrowheads="1"/>
          </p:cNvSpPr>
          <p:nvPr/>
        </p:nvSpPr>
        <p:spPr bwMode="auto">
          <a:xfrm>
            <a:off x="4710849" y="3106584"/>
            <a:ext cx="2496450" cy="1224033"/>
          </a:xfrm>
          <a:prstGeom prst="flowChartPreparation">
            <a:avLst/>
          </a:prstGeom>
          <a:solidFill>
            <a:schemeClr val="accent1"/>
          </a:solidFill>
          <a:ln w="9525">
            <a:solidFill>
              <a:schemeClr val="tx1"/>
            </a:solidFill>
            <a:miter lim="800000"/>
            <a:headEnd/>
            <a:tailEnd/>
          </a:ln>
        </p:spPr>
        <p:txBody>
          <a:bodyPr wrap="none" anchor="ctr"/>
          <a:lstStyle/>
          <a:p>
            <a:pPr algn="ctr" eaLnBrk="1" hangingPunct="1"/>
            <a:r>
              <a:rPr kumimoji="1" lang="zh-CN" altLang="en-US" sz="2400" b="0">
                <a:latin typeface="Times New Roman" pitchFamily="18" charset="0"/>
              </a:rPr>
              <a:t>分类检索</a:t>
            </a:r>
          </a:p>
        </p:txBody>
      </p:sp>
      <p:sp>
        <p:nvSpPr>
          <p:cNvPr id="106502" name="AutoShape 6"/>
          <p:cNvSpPr>
            <a:spLocks noChangeArrowheads="1"/>
          </p:cNvSpPr>
          <p:nvPr/>
        </p:nvSpPr>
        <p:spPr bwMode="auto">
          <a:xfrm>
            <a:off x="6707208" y="3786102"/>
            <a:ext cx="2592467" cy="1224033"/>
          </a:xfrm>
          <a:prstGeom prst="flowChartPreparation">
            <a:avLst/>
          </a:prstGeom>
          <a:solidFill>
            <a:schemeClr val="accent1"/>
          </a:solidFill>
          <a:ln w="9525">
            <a:solidFill>
              <a:schemeClr val="tx1"/>
            </a:solidFill>
            <a:miter lim="800000"/>
            <a:headEnd/>
            <a:tailEnd/>
          </a:ln>
        </p:spPr>
        <p:txBody>
          <a:bodyPr wrap="none" anchor="ctr"/>
          <a:lstStyle/>
          <a:p>
            <a:pPr algn="ctr" eaLnBrk="1" hangingPunct="1"/>
            <a:r>
              <a:rPr kumimoji="1" lang="zh-CN" altLang="en-US" sz="2400" b="0">
                <a:latin typeface="Times New Roman" pitchFamily="18" charset="0"/>
              </a:rPr>
              <a:t>号码等</a:t>
            </a:r>
          </a:p>
          <a:p>
            <a:pPr algn="ctr" eaLnBrk="1" hangingPunct="1"/>
            <a:r>
              <a:rPr kumimoji="1" lang="zh-CN" altLang="en-US" sz="2400" b="0">
                <a:latin typeface="Times New Roman" pitchFamily="18" charset="0"/>
              </a:rPr>
              <a:t>其他检索</a:t>
            </a:r>
          </a:p>
        </p:txBody>
      </p:sp>
      <p:sp>
        <p:nvSpPr>
          <p:cNvPr id="106503" name="AutoShape 7"/>
          <p:cNvSpPr>
            <a:spLocks noChangeArrowheads="1"/>
          </p:cNvSpPr>
          <p:nvPr/>
        </p:nvSpPr>
        <p:spPr bwMode="auto">
          <a:xfrm>
            <a:off x="4618832" y="4398119"/>
            <a:ext cx="2592467" cy="1224033"/>
          </a:xfrm>
          <a:prstGeom prst="flowChartPreparation">
            <a:avLst/>
          </a:prstGeom>
          <a:solidFill>
            <a:schemeClr val="accent1"/>
          </a:solidFill>
          <a:ln w="9525">
            <a:solidFill>
              <a:schemeClr val="tx1"/>
            </a:solidFill>
            <a:miter lim="800000"/>
            <a:headEnd/>
            <a:tailEnd/>
          </a:ln>
        </p:spPr>
        <p:txBody>
          <a:bodyPr wrap="none" anchor="ctr"/>
          <a:lstStyle/>
          <a:p>
            <a:pPr algn="ctr" eaLnBrk="1" hangingPunct="1"/>
            <a:r>
              <a:rPr kumimoji="1" lang="zh-CN" altLang="en-US" sz="2400" b="0">
                <a:latin typeface="Times New Roman" pitchFamily="18" charset="0"/>
              </a:rPr>
              <a:t>人名检索</a:t>
            </a:r>
          </a:p>
        </p:txBody>
      </p:sp>
      <p:sp>
        <p:nvSpPr>
          <p:cNvPr id="8" name="Rectangle 2">
            <a:extLst>
              <a:ext uri="{FF2B5EF4-FFF2-40B4-BE49-F238E27FC236}">
                <a16:creationId xmlns:a16="http://schemas.microsoft.com/office/drawing/2014/main" xmlns="" id="{E87073D4-38A3-48BA-B6D0-A7C4B8B2F62B}"/>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0-#ppt_w/2"/>
                                          </p:val>
                                        </p:tav>
                                        <p:tav tm="100000">
                                          <p:val>
                                            <p:strVal val="#ppt_x"/>
                                          </p:val>
                                        </p:tav>
                                      </p:tavLst>
                                    </p:anim>
                                    <p:anim calcmode="lin" valueType="num">
                                      <p:cBhvr additive="base">
                                        <p:cTn id="8"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501"/>
                                        </p:tgtEl>
                                        <p:attrNameLst>
                                          <p:attrName>style.visibility</p:attrName>
                                        </p:attrNameLst>
                                      </p:cBhvr>
                                      <p:to>
                                        <p:strVal val="visible"/>
                                      </p:to>
                                    </p:set>
                                    <p:anim calcmode="lin" valueType="num">
                                      <p:cBhvr additive="base">
                                        <p:cTn id="13" dur="500" fill="hold"/>
                                        <p:tgtEl>
                                          <p:spTgt spid="106501"/>
                                        </p:tgtEl>
                                        <p:attrNameLst>
                                          <p:attrName>ppt_x</p:attrName>
                                        </p:attrNameLst>
                                      </p:cBhvr>
                                      <p:tavLst>
                                        <p:tav tm="0">
                                          <p:val>
                                            <p:strVal val="#ppt_x"/>
                                          </p:val>
                                        </p:tav>
                                        <p:tav tm="100000">
                                          <p:val>
                                            <p:strVal val="#ppt_x"/>
                                          </p:val>
                                        </p:tav>
                                      </p:tavLst>
                                    </p:anim>
                                    <p:anim calcmode="lin" valueType="num">
                                      <p:cBhvr additive="base">
                                        <p:cTn id="14" dur="500" fill="hold"/>
                                        <p:tgtEl>
                                          <p:spTgt spid="1065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06502"/>
                                        </p:tgtEl>
                                        <p:attrNameLst>
                                          <p:attrName>style.visibility</p:attrName>
                                        </p:attrNameLst>
                                      </p:cBhvr>
                                      <p:to>
                                        <p:strVal val="visible"/>
                                      </p:to>
                                    </p:set>
                                    <p:anim calcmode="lin" valueType="num">
                                      <p:cBhvr additive="base">
                                        <p:cTn id="19" dur="500" fill="hold"/>
                                        <p:tgtEl>
                                          <p:spTgt spid="106502"/>
                                        </p:tgtEl>
                                        <p:attrNameLst>
                                          <p:attrName>ppt_x</p:attrName>
                                        </p:attrNameLst>
                                      </p:cBhvr>
                                      <p:tavLst>
                                        <p:tav tm="0">
                                          <p:val>
                                            <p:strVal val="1+#ppt_w/2"/>
                                          </p:val>
                                        </p:tav>
                                        <p:tav tm="100000">
                                          <p:val>
                                            <p:strVal val="#ppt_x"/>
                                          </p:val>
                                        </p:tav>
                                      </p:tavLst>
                                    </p:anim>
                                    <p:anim calcmode="lin" valueType="num">
                                      <p:cBhvr additive="base">
                                        <p:cTn id="20" dur="500" fill="hold"/>
                                        <p:tgtEl>
                                          <p:spTgt spid="1065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06503"/>
                                        </p:tgtEl>
                                        <p:attrNameLst>
                                          <p:attrName>style.visibility</p:attrName>
                                        </p:attrNameLst>
                                      </p:cBhvr>
                                      <p:to>
                                        <p:strVal val="visible"/>
                                      </p:to>
                                    </p:set>
                                    <p:anim calcmode="lin" valueType="num">
                                      <p:cBhvr additive="base">
                                        <p:cTn id="25" dur="500" fill="hold"/>
                                        <p:tgtEl>
                                          <p:spTgt spid="106503"/>
                                        </p:tgtEl>
                                        <p:attrNameLst>
                                          <p:attrName>ppt_x</p:attrName>
                                        </p:attrNameLst>
                                      </p:cBhvr>
                                      <p:tavLst>
                                        <p:tav tm="0">
                                          <p:val>
                                            <p:strVal val="1+#ppt_w/2"/>
                                          </p:val>
                                        </p:tav>
                                        <p:tav tm="100000">
                                          <p:val>
                                            <p:strVal val="#ppt_x"/>
                                          </p:val>
                                        </p:tav>
                                      </p:tavLst>
                                    </p:anim>
                                    <p:anim calcmode="lin" valueType="num">
                                      <p:cBhvr additive="base">
                                        <p:cTn id="26" dur="500" fill="hold"/>
                                        <p:tgtEl>
                                          <p:spTgt spid="106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autoUpdateAnimBg="0"/>
      <p:bldP spid="106501" grpId="0" animBg="1" autoUpdateAnimBg="0"/>
      <p:bldP spid="106502" grpId="0" animBg="1" autoUpdateAnimBg="0"/>
      <p:bldP spid="10650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72121" y="1543543"/>
            <a:ext cx="10273850" cy="469512"/>
          </a:xfrm>
          <a:noFill/>
          <a:ln>
            <a:noFill/>
          </a:ln>
        </p:spPr>
        <p:txBody>
          <a:bodyPr vert="horz" wrap="square" lIns="91440" tIns="45720" rIns="91440" bIns="45720" numCol="1" anchor="t" anchorCtr="0" compatLnSpc="1">
            <a:prstTxWarp prst="textNoShape">
              <a:avLst/>
            </a:prstTxWarp>
          </a:bodyPr>
          <a:lstStyle/>
          <a:p>
            <a:pPr marL="609600" indent="-609600">
              <a:lnSpc>
                <a:spcPct val="80000"/>
              </a:lnSpc>
              <a:buNone/>
            </a:pPr>
            <a:r>
              <a:rPr lang="zh-CN" altLang="en-US" sz="2400" dirty="0"/>
              <a:t>专利信息检索的步骤</a:t>
            </a:r>
          </a:p>
        </p:txBody>
      </p:sp>
      <p:sp>
        <p:nvSpPr>
          <p:cNvPr id="62467" name="AutoShape 3"/>
          <p:cNvSpPr>
            <a:spLocks noChangeArrowheads="1"/>
          </p:cNvSpPr>
          <p:nvPr/>
        </p:nvSpPr>
        <p:spPr bwMode="auto">
          <a:xfrm>
            <a:off x="1152208" y="2142058"/>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dirty="0">
                <a:latin typeface="Times New Roman" pitchFamily="18" charset="0"/>
                <a:ea typeface="楷体_GB2312" pitchFamily="49" charset="-122"/>
              </a:rPr>
              <a:t>分析技术主题</a:t>
            </a:r>
            <a:endParaRPr kumimoji="1" lang="zh-CN" altLang="en-US" sz="2400" b="0" dirty="0">
              <a:latin typeface="Times New Roman" pitchFamily="18" charset="0"/>
              <a:ea typeface="楷体_GB2312" pitchFamily="49" charset="-122"/>
            </a:endParaRPr>
          </a:p>
        </p:txBody>
      </p:sp>
      <p:sp>
        <p:nvSpPr>
          <p:cNvPr id="62468" name="AutoShape 4"/>
          <p:cNvSpPr>
            <a:spLocks noChangeArrowheads="1"/>
          </p:cNvSpPr>
          <p:nvPr/>
        </p:nvSpPr>
        <p:spPr bwMode="auto">
          <a:xfrm>
            <a:off x="1152208" y="3150085"/>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确定关键词及其同义词</a:t>
            </a:r>
            <a:endParaRPr kumimoji="1" lang="zh-CN" altLang="en-US" sz="2400">
              <a:latin typeface="Times New Roman" pitchFamily="18" charset="0"/>
            </a:endParaRPr>
          </a:p>
        </p:txBody>
      </p:sp>
      <p:sp>
        <p:nvSpPr>
          <p:cNvPr id="62469" name="AutoShape 5"/>
          <p:cNvSpPr>
            <a:spLocks noChangeArrowheads="1"/>
          </p:cNvSpPr>
          <p:nvPr/>
        </p:nvSpPr>
        <p:spPr bwMode="auto">
          <a:xfrm>
            <a:off x="1152208" y="3654099"/>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确定可能的分类位置</a:t>
            </a:r>
            <a:endParaRPr kumimoji="1" lang="zh-CN" altLang="en-US" sz="2400" b="0">
              <a:latin typeface="Times New Roman" pitchFamily="18" charset="0"/>
              <a:ea typeface="楷体_GB2312" pitchFamily="49" charset="-122"/>
            </a:endParaRPr>
          </a:p>
        </p:txBody>
      </p:sp>
      <p:sp>
        <p:nvSpPr>
          <p:cNvPr id="62470" name="AutoShape 6"/>
          <p:cNvSpPr>
            <a:spLocks noChangeArrowheads="1"/>
          </p:cNvSpPr>
          <p:nvPr/>
        </p:nvSpPr>
        <p:spPr bwMode="auto">
          <a:xfrm>
            <a:off x="1152208" y="2646071"/>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选择要检索的国家和地区</a:t>
            </a:r>
            <a:endParaRPr kumimoji="1" lang="zh-CN" altLang="en-US" sz="2400" b="0">
              <a:latin typeface="Times New Roman" pitchFamily="18" charset="0"/>
              <a:ea typeface="楷体_GB2312" pitchFamily="49" charset="-122"/>
            </a:endParaRPr>
          </a:p>
        </p:txBody>
      </p:sp>
      <p:sp>
        <p:nvSpPr>
          <p:cNvPr id="62471" name="AutoShape 7"/>
          <p:cNvSpPr>
            <a:spLocks noChangeArrowheads="1"/>
          </p:cNvSpPr>
          <p:nvPr/>
        </p:nvSpPr>
        <p:spPr bwMode="auto">
          <a:xfrm>
            <a:off x="1152208" y="4158112"/>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dirty="0">
                <a:latin typeface="Times New Roman" pitchFamily="18" charset="0"/>
                <a:ea typeface="楷体_GB2312" pitchFamily="49" charset="-122"/>
              </a:rPr>
              <a:t>编制检索式</a:t>
            </a:r>
            <a:endParaRPr kumimoji="1" lang="zh-CN" altLang="en-US" sz="2400" b="0" dirty="0">
              <a:latin typeface="Times New Roman" pitchFamily="18" charset="0"/>
              <a:ea typeface="楷体_GB2312" pitchFamily="49" charset="-122"/>
            </a:endParaRPr>
          </a:p>
        </p:txBody>
      </p:sp>
      <p:sp>
        <p:nvSpPr>
          <p:cNvPr id="62472" name="AutoShape 8"/>
          <p:cNvSpPr>
            <a:spLocks noChangeArrowheads="1"/>
          </p:cNvSpPr>
          <p:nvPr/>
        </p:nvSpPr>
        <p:spPr bwMode="auto">
          <a:xfrm>
            <a:off x="1152208" y="4662126"/>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浏览检索结果的摘要</a:t>
            </a:r>
            <a:endParaRPr kumimoji="1" lang="zh-CN" altLang="en-US" sz="2400" b="0">
              <a:latin typeface="Times New Roman" pitchFamily="18" charset="0"/>
            </a:endParaRPr>
          </a:p>
        </p:txBody>
      </p:sp>
      <p:sp>
        <p:nvSpPr>
          <p:cNvPr id="62473" name="AutoShape 9"/>
          <p:cNvSpPr>
            <a:spLocks noChangeArrowheads="1"/>
          </p:cNvSpPr>
          <p:nvPr/>
        </p:nvSpPr>
        <p:spPr bwMode="auto">
          <a:xfrm>
            <a:off x="1824329" y="5166139"/>
            <a:ext cx="2688484" cy="360010"/>
          </a:xfrm>
          <a:prstGeom prst="flowChartDecision">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合适</a:t>
            </a:r>
            <a:endParaRPr kumimoji="1" lang="zh-CN" altLang="en-US" sz="2400" b="0">
              <a:latin typeface="Times New Roman" pitchFamily="18" charset="0"/>
            </a:endParaRPr>
          </a:p>
        </p:txBody>
      </p:sp>
      <p:sp>
        <p:nvSpPr>
          <p:cNvPr id="62474" name="AutoShape 10"/>
          <p:cNvSpPr>
            <a:spLocks noChangeArrowheads="1"/>
          </p:cNvSpPr>
          <p:nvPr/>
        </p:nvSpPr>
        <p:spPr bwMode="auto">
          <a:xfrm>
            <a:off x="1152208" y="5670153"/>
            <a:ext cx="4416795" cy="360010"/>
          </a:xfrm>
          <a:prstGeom prst="flowChartAlternateProcess">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阅读全文深入分析</a:t>
            </a:r>
            <a:endParaRPr kumimoji="1" lang="zh-CN" altLang="en-US" sz="2400" b="0">
              <a:latin typeface="Times New Roman" pitchFamily="18" charset="0"/>
            </a:endParaRPr>
          </a:p>
        </p:txBody>
      </p:sp>
      <p:sp>
        <p:nvSpPr>
          <p:cNvPr id="62475" name="AutoShape 11"/>
          <p:cNvSpPr>
            <a:spLocks noChangeArrowheads="1"/>
          </p:cNvSpPr>
          <p:nvPr/>
        </p:nvSpPr>
        <p:spPr bwMode="auto">
          <a:xfrm>
            <a:off x="6145107" y="5670153"/>
            <a:ext cx="2688484" cy="360010"/>
          </a:xfrm>
          <a:prstGeom prst="flowChartDecision">
            <a:avLst/>
          </a:prstGeom>
          <a:solidFill>
            <a:srgbClr val="99CCFF"/>
          </a:solidFill>
          <a:ln w="9525">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合适</a:t>
            </a:r>
            <a:endParaRPr kumimoji="1" lang="zh-CN" altLang="en-US" sz="2400" b="0">
              <a:latin typeface="Times New Roman" pitchFamily="18" charset="0"/>
            </a:endParaRPr>
          </a:p>
        </p:txBody>
      </p:sp>
      <p:sp>
        <p:nvSpPr>
          <p:cNvPr id="62476" name="Line 12"/>
          <p:cNvSpPr>
            <a:spLocks noChangeShapeType="1"/>
          </p:cNvSpPr>
          <p:nvPr/>
        </p:nvSpPr>
        <p:spPr bwMode="auto">
          <a:xfrm>
            <a:off x="3168571" y="4014108"/>
            <a:ext cx="0" cy="216006"/>
          </a:xfrm>
          <a:prstGeom prst="line">
            <a:avLst/>
          </a:prstGeom>
          <a:noFill/>
          <a:ln w="38100">
            <a:solidFill>
              <a:srgbClr val="000080"/>
            </a:solidFill>
            <a:round/>
            <a:headEnd/>
            <a:tailEnd type="triangle" w="med" len="med"/>
          </a:ln>
        </p:spPr>
        <p:txBody>
          <a:bodyPr wrap="none" anchor="ctr"/>
          <a:lstStyle/>
          <a:p>
            <a:endParaRPr lang="zh-CN" altLang="en-US"/>
          </a:p>
        </p:txBody>
      </p:sp>
      <p:sp>
        <p:nvSpPr>
          <p:cNvPr id="62477" name="Line 13"/>
          <p:cNvSpPr>
            <a:spLocks noChangeShapeType="1"/>
          </p:cNvSpPr>
          <p:nvPr/>
        </p:nvSpPr>
        <p:spPr bwMode="auto">
          <a:xfrm>
            <a:off x="3168571" y="2502067"/>
            <a:ext cx="0" cy="216006"/>
          </a:xfrm>
          <a:prstGeom prst="line">
            <a:avLst/>
          </a:prstGeom>
          <a:noFill/>
          <a:ln w="38100">
            <a:solidFill>
              <a:srgbClr val="333399"/>
            </a:solidFill>
            <a:round/>
            <a:headEnd/>
            <a:tailEnd type="triangle" w="med" len="med"/>
          </a:ln>
        </p:spPr>
        <p:txBody>
          <a:bodyPr wrap="none" anchor="ctr"/>
          <a:lstStyle/>
          <a:p>
            <a:endParaRPr lang="zh-CN" altLang="en-US"/>
          </a:p>
        </p:txBody>
      </p:sp>
      <p:sp>
        <p:nvSpPr>
          <p:cNvPr id="62478" name="Line 14"/>
          <p:cNvSpPr>
            <a:spLocks noChangeShapeType="1"/>
          </p:cNvSpPr>
          <p:nvPr/>
        </p:nvSpPr>
        <p:spPr bwMode="auto">
          <a:xfrm>
            <a:off x="3168571" y="3006081"/>
            <a:ext cx="0" cy="216006"/>
          </a:xfrm>
          <a:prstGeom prst="line">
            <a:avLst/>
          </a:prstGeom>
          <a:noFill/>
          <a:ln w="38100">
            <a:solidFill>
              <a:srgbClr val="000080"/>
            </a:solidFill>
            <a:round/>
            <a:headEnd/>
            <a:tailEnd type="triangle" w="med" len="med"/>
          </a:ln>
        </p:spPr>
        <p:txBody>
          <a:bodyPr wrap="none" anchor="ctr"/>
          <a:lstStyle/>
          <a:p>
            <a:endParaRPr lang="zh-CN" altLang="en-US"/>
          </a:p>
        </p:txBody>
      </p:sp>
      <p:sp>
        <p:nvSpPr>
          <p:cNvPr id="62479" name="Line 15"/>
          <p:cNvSpPr>
            <a:spLocks noChangeShapeType="1"/>
          </p:cNvSpPr>
          <p:nvPr/>
        </p:nvSpPr>
        <p:spPr bwMode="auto">
          <a:xfrm>
            <a:off x="3168571" y="3510095"/>
            <a:ext cx="0" cy="216006"/>
          </a:xfrm>
          <a:prstGeom prst="line">
            <a:avLst/>
          </a:prstGeom>
          <a:noFill/>
          <a:ln w="38100">
            <a:solidFill>
              <a:srgbClr val="000080"/>
            </a:solidFill>
            <a:round/>
            <a:headEnd/>
            <a:tailEnd type="triangle" w="med" len="med"/>
          </a:ln>
        </p:spPr>
        <p:txBody>
          <a:bodyPr wrap="none" anchor="ctr"/>
          <a:lstStyle/>
          <a:p>
            <a:endParaRPr lang="zh-CN" altLang="en-US"/>
          </a:p>
        </p:txBody>
      </p:sp>
      <p:sp>
        <p:nvSpPr>
          <p:cNvPr id="62480" name="Line 16"/>
          <p:cNvSpPr>
            <a:spLocks noChangeShapeType="1"/>
          </p:cNvSpPr>
          <p:nvPr/>
        </p:nvSpPr>
        <p:spPr bwMode="auto">
          <a:xfrm>
            <a:off x="3168571" y="4518122"/>
            <a:ext cx="0" cy="216006"/>
          </a:xfrm>
          <a:prstGeom prst="line">
            <a:avLst/>
          </a:prstGeom>
          <a:noFill/>
          <a:ln w="38100">
            <a:solidFill>
              <a:srgbClr val="000080"/>
            </a:solidFill>
            <a:round/>
            <a:headEnd/>
            <a:tailEnd type="triangle" w="med" len="med"/>
          </a:ln>
        </p:spPr>
        <p:txBody>
          <a:bodyPr wrap="none" anchor="ctr"/>
          <a:lstStyle/>
          <a:p>
            <a:endParaRPr lang="zh-CN" altLang="en-US"/>
          </a:p>
        </p:txBody>
      </p:sp>
      <p:sp>
        <p:nvSpPr>
          <p:cNvPr id="62481" name="Line 17"/>
          <p:cNvSpPr>
            <a:spLocks noChangeShapeType="1"/>
          </p:cNvSpPr>
          <p:nvPr/>
        </p:nvSpPr>
        <p:spPr bwMode="auto">
          <a:xfrm>
            <a:off x="3168571" y="5022136"/>
            <a:ext cx="0" cy="216006"/>
          </a:xfrm>
          <a:prstGeom prst="line">
            <a:avLst/>
          </a:prstGeom>
          <a:noFill/>
          <a:ln w="38100">
            <a:solidFill>
              <a:srgbClr val="000080"/>
            </a:solidFill>
            <a:round/>
            <a:headEnd/>
            <a:tailEnd type="triangle" w="med" len="med"/>
          </a:ln>
        </p:spPr>
        <p:txBody>
          <a:bodyPr wrap="none" anchor="ctr"/>
          <a:lstStyle/>
          <a:p>
            <a:endParaRPr lang="zh-CN" altLang="en-US"/>
          </a:p>
        </p:txBody>
      </p:sp>
      <p:sp>
        <p:nvSpPr>
          <p:cNvPr id="62482" name="Line 18"/>
          <p:cNvSpPr>
            <a:spLocks noChangeShapeType="1"/>
          </p:cNvSpPr>
          <p:nvPr/>
        </p:nvSpPr>
        <p:spPr bwMode="auto">
          <a:xfrm>
            <a:off x="3168571" y="5526149"/>
            <a:ext cx="0" cy="216006"/>
          </a:xfrm>
          <a:prstGeom prst="line">
            <a:avLst/>
          </a:prstGeom>
          <a:noFill/>
          <a:ln w="38100">
            <a:solidFill>
              <a:srgbClr val="000080"/>
            </a:solidFill>
            <a:round/>
            <a:headEnd/>
            <a:tailEnd type="triangle" w="med" len="med"/>
          </a:ln>
        </p:spPr>
        <p:txBody>
          <a:bodyPr wrap="none" anchor="ctr"/>
          <a:lstStyle/>
          <a:p>
            <a:endParaRPr lang="zh-CN" altLang="en-US"/>
          </a:p>
        </p:txBody>
      </p:sp>
      <p:cxnSp>
        <p:nvCxnSpPr>
          <p:cNvPr id="62483" name="AutoShape 19"/>
          <p:cNvCxnSpPr>
            <a:cxnSpLocks noChangeShapeType="1"/>
            <a:stCxn id="62473" idx="3"/>
            <a:endCxn id="62468" idx="3"/>
          </p:cNvCxnSpPr>
          <p:nvPr/>
        </p:nvCxnSpPr>
        <p:spPr bwMode="auto">
          <a:xfrm flipV="1">
            <a:off x="4512813" y="3330090"/>
            <a:ext cx="1056190" cy="2016054"/>
          </a:xfrm>
          <a:prstGeom prst="bentConnector3">
            <a:avLst>
              <a:gd name="adj1" fmla="val 143560"/>
            </a:avLst>
          </a:prstGeom>
          <a:noFill/>
          <a:ln w="38100">
            <a:solidFill>
              <a:srgbClr val="000080"/>
            </a:solidFill>
            <a:miter lim="800000"/>
            <a:headEnd/>
            <a:tailEnd type="triangle" w="med" len="med"/>
          </a:ln>
        </p:spPr>
      </p:cxnSp>
      <p:cxnSp>
        <p:nvCxnSpPr>
          <p:cNvPr id="62484" name="AutoShape 20"/>
          <p:cNvCxnSpPr>
            <a:cxnSpLocks noChangeShapeType="1"/>
            <a:stCxn id="62474" idx="3"/>
            <a:endCxn id="62475" idx="1"/>
          </p:cNvCxnSpPr>
          <p:nvPr/>
        </p:nvCxnSpPr>
        <p:spPr bwMode="auto">
          <a:xfrm>
            <a:off x="5569003" y="5850158"/>
            <a:ext cx="576104" cy="0"/>
          </a:xfrm>
          <a:prstGeom prst="straightConnector1">
            <a:avLst/>
          </a:prstGeom>
          <a:noFill/>
          <a:ln w="38100">
            <a:solidFill>
              <a:srgbClr val="000080"/>
            </a:solidFill>
            <a:round/>
            <a:headEnd/>
            <a:tailEnd type="triangle" w="med" len="med"/>
          </a:ln>
        </p:spPr>
      </p:cxnSp>
      <p:cxnSp>
        <p:nvCxnSpPr>
          <p:cNvPr id="62485" name="AutoShape 21"/>
          <p:cNvCxnSpPr>
            <a:cxnSpLocks noChangeShapeType="1"/>
            <a:stCxn id="62468" idx="3"/>
            <a:endCxn id="62475" idx="0"/>
          </p:cNvCxnSpPr>
          <p:nvPr/>
        </p:nvCxnSpPr>
        <p:spPr bwMode="auto">
          <a:xfrm>
            <a:off x="5569003" y="3330090"/>
            <a:ext cx="1920346" cy="2340063"/>
          </a:xfrm>
          <a:prstGeom prst="bentConnector2">
            <a:avLst/>
          </a:prstGeom>
          <a:noFill/>
          <a:ln w="38100">
            <a:solidFill>
              <a:srgbClr val="000080"/>
            </a:solidFill>
            <a:miter lim="800000"/>
            <a:headEnd type="triangle" w="med" len="med"/>
            <a:tailEnd/>
          </a:ln>
        </p:spPr>
      </p:cxnSp>
      <p:sp>
        <p:nvSpPr>
          <p:cNvPr id="62486" name="Rectangle 22"/>
          <p:cNvSpPr>
            <a:spLocks noChangeArrowheads="1"/>
          </p:cNvSpPr>
          <p:nvPr/>
        </p:nvSpPr>
        <p:spPr bwMode="auto">
          <a:xfrm>
            <a:off x="6049089" y="4950133"/>
            <a:ext cx="479618" cy="338554"/>
          </a:xfrm>
          <a:prstGeom prst="rect">
            <a:avLst/>
          </a:prstGeom>
          <a:solidFill>
            <a:srgbClr val="FFFF99"/>
          </a:solidFill>
          <a:ln w="38100">
            <a:noFill/>
            <a:miter lim="800000"/>
            <a:headEnd/>
            <a:tailEnd/>
          </a:ln>
        </p:spPr>
        <p:txBody>
          <a:bodyPr wrap="none">
            <a:spAutoFit/>
          </a:bodyPr>
          <a:lstStyle/>
          <a:p>
            <a:pPr eaLnBrk="1" hangingPunct="1"/>
            <a:r>
              <a:rPr kumimoji="1" lang="en-US" altLang="zh-CN" sz="1600">
                <a:latin typeface="Times New Roman" pitchFamily="18" charset="0"/>
              </a:rPr>
              <a:t>NO</a:t>
            </a:r>
          </a:p>
        </p:txBody>
      </p:sp>
      <p:sp>
        <p:nvSpPr>
          <p:cNvPr id="62487" name="Rectangle 23"/>
          <p:cNvSpPr>
            <a:spLocks noChangeArrowheads="1"/>
          </p:cNvSpPr>
          <p:nvPr/>
        </p:nvSpPr>
        <p:spPr bwMode="auto">
          <a:xfrm>
            <a:off x="3552640" y="5382145"/>
            <a:ext cx="570990" cy="338554"/>
          </a:xfrm>
          <a:prstGeom prst="rect">
            <a:avLst/>
          </a:prstGeom>
          <a:solidFill>
            <a:srgbClr val="FFFF99"/>
          </a:solidFill>
          <a:ln w="38100">
            <a:noFill/>
            <a:miter lim="800000"/>
            <a:headEnd/>
            <a:tailEnd/>
          </a:ln>
        </p:spPr>
        <p:txBody>
          <a:bodyPr wrap="none">
            <a:spAutoFit/>
          </a:bodyPr>
          <a:lstStyle/>
          <a:p>
            <a:pPr eaLnBrk="1" hangingPunct="1"/>
            <a:r>
              <a:rPr kumimoji="1" lang="en-US" altLang="zh-CN" sz="1600">
                <a:latin typeface="Times New Roman" pitchFamily="18" charset="0"/>
              </a:rPr>
              <a:t>YES</a:t>
            </a:r>
            <a:endParaRPr kumimoji="1" lang="en-US" altLang="zh-CN" sz="1600">
              <a:solidFill>
                <a:srgbClr val="FFFF66"/>
              </a:solidFill>
              <a:latin typeface="Times New Roman" pitchFamily="18" charset="0"/>
            </a:endParaRPr>
          </a:p>
        </p:txBody>
      </p:sp>
      <p:sp>
        <p:nvSpPr>
          <p:cNvPr id="62488" name="AutoShape 24"/>
          <p:cNvSpPr>
            <a:spLocks noChangeArrowheads="1"/>
          </p:cNvSpPr>
          <p:nvPr/>
        </p:nvSpPr>
        <p:spPr bwMode="auto">
          <a:xfrm>
            <a:off x="9217660" y="5670153"/>
            <a:ext cx="1920346" cy="360010"/>
          </a:xfrm>
          <a:prstGeom prst="flowChartAlternateProcess">
            <a:avLst/>
          </a:prstGeom>
          <a:solidFill>
            <a:srgbClr val="99CCFF"/>
          </a:solidFill>
          <a:ln w="6350">
            <a:solidFill>
              <a:srgbClr val="FFCC00"/>
            </a:solidFill>
            <a:miter lim="800000"/>
            <a:headEnd/>
            <a:tailEnd/>
          </a:ln>
        </p:spPr>
        <p:txBody>
          <a:bodyPr wrap="none" anchor="ctr"/>
          <a:lstStyle/>
          <a:p>
            <a:pPr algn="ctr" eaLnBrk="1" hangingPunct="1"/>
            <a:r>
              <a:rPr kumimoji="1" lang="zh-CN" altLang="en-US" sz="2400">
                <a:latin typeface="Times New Roman" pitchFamily="18" charset="0"/>
                <a:ea typeface="楷体_GB2312" pitchFamily="49" charset="-122"/>
              </a:rPr>
              <a:t>检索结果</a:t>
            </a:r>
            <a:endParaRPr kumimoji="1" lang="zh-CN" altLang="en-US" sz="2400" b="0">
              <a:latin typeface="Times New Roman" pitchFamily="18" charset="0"/>
            </a:endParaRPr>
          </a:p>
        </p:txBody>
      </p:sp>
      <p:cxnSp>
        <p:nvCxnSpPr>
          <p:cNvPr id="62489" name="AutoShape 25"/>
          <p:cNvCxnSpPr>
            <a:cxnSpLocks noChangeShapeType="1"/>
          </p:cNvCxnSpPr>
          <p:nvPr/>
        </p:nvCxnSpPr>
        <p:spPr bwMode="auto">
          <a:xfrm>
            <a:off x="8737573" y="5886159"/>
            <a:ext cx="576104" cy="0"/>
          </a:xfrm>
          <a:prstGeom prst="straightConnector1">
            <a:avLst/>
          </a:prstGeom>
          <a:noFill/>
          <a:ln w="38100">
            <a:solidFill>
              <a:srgbClr val="000080"/>
            </a:solidFill>
            <a:round/>
            <a:headEnd/>
            <a:tailEnd type="triangle" w="med" len="med"/>
          </a:ln>
        </p:spPr>
      </p:cxnSp>
      <p:sp>
        <p:nvSpPr>
          <p:cNvPr id="62490" name="Rectangle 27"/>
          <p:cNvSpPr>
            <a:spLocks noChangeArrowheads="1"/>
          </p:cNvSpPr>
          <p:nvPr/>
        </p:nvSpPr>
        <p:spPr bwMode="auto">
          <a:xfrm>
            <a:off x="8545539" y="5454147"/>
            <a:ext cx="570990" cy="338554"/>
          </a:xfrm>
          <a:prstGeom prst="rect">
            <a:avLst/>
          </a:prstGeom>
          <a:solidFill>
            <a:srgbClr val="FFFF99"/>
          </a:solidFill>
          <a:ln w="38100">
            <a:noFill/>
            <a:miter lim="800000"/>
            <a:headEnd/>
            <a:tailEnd/>
          </a:ln>
        </p:spPr>
        <p:txBody>
          <a:bodyPr wrap="none">
            <a:spAutoFit/>
          </a:bodyPr>
          <a:lstStyle/>
          <a:p>
            <a:pPr eaLnBrk="1" hangingPunct="1"/>
            <a:r>
              <a:rPr kumimoji="1" lang="en-US" altLang="zh-CN" sz="1600">
                <a:latin typeface="Times New Roman" pitchFamily="18" charset="0"/>
              </a:rPr>
              <a:t>YES</a:t>
            </a:r>
            <a:endParaRPr kumimoji="1" lang="en-US" altLang="zh-CN" sz="1600">
              <a:solidFill>
                <a:srgbClr val="FFFF66"/>
              </a:solidFill>
              <a:latin typeface="Times New Roman" pitchFamily="18" charset="0"/>
            </a:endParaRPr>
          </a:p>
        </p:txBody>
      </p:sp>
      <p:sp>
        <p:nvSpPr>
          <p:cNvPr id="62491" name="Rectangle 28"/>
          <p:cNvSpPr>
            <a:spLocks noChangeArrowheads="1"/>
          </p:cNvSpPr>
          <p:nvPr/>
        </p:nvSpPr>
        <p:spPr bwMode="auto">
          <a:xfrm>
            <a:off x="7681383" y="5022135"/>
            <a:ext cx="479618" cy="338554"/>
          </a:xfrm>
          <a:prstGeom prst="rect">
            <a:avLst/>
          </a:prstGeom>
          <a:solidFill>
            <a:srgbClr val="FFFF99"/>
          </a:solidFill>
          <a:ln w="38100">
            <a:noFill/>
            <a:miter lim="800000"/>
            <a:headEnd/>
            <a:tailEnd/>
          </a:ln>
        </p:spPr>
        <p:txBody>
          <a:bodyPr wrap="none">
            <a:spAutoFit/>
          </a:bodyPr>
          <a:lstStyle/>
          <a:p>
            <a:pPr eaLnBrk="1" hangingPunct="1"/>
            <a:r>
              <a:rPr kumimoji="1" lang="en-US" altLang="zh-CN" sz="1600">
                <a:latin typeface="Times New Roman" pitchFamily="18" charset="0"/>
              </a:rPr>
              <a:t>NO</a:t>
            </a:r>
          </a:p>
        </p:txBody>
      </p:sp>
      <p:sp>
        <p:nvSpPr>
          <p:cNvPr id="30" name="Rectangle 2">
            <a:extLst>
              <a:ext uri="{FF2B5EF4-FFF2-40B4-BE49-F238E27FC236}">
                <a16:creationId xmlns:a16="http://schemas.microsoft.com/office/drawing/2014/main" xmlns="" id="{7562C222-26D0-4B8E-8A3E-BBC53C5D5EB4}"/>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370391" y="1498370"/>
            <a:ext cx="4628646" cy="614363"/>
          </a:xfrm>
        </p:spPr>
        <p:txBody>
          <a:bodyPr/>
          <a:lstStyle/>
          <a:p>
            <a:pPr marL="609600" indent="-609600">
              <a:buFontTx/>
              <a:buNone/>
            </a:pPr>
            <a:r>
              <a:rPr lang="zh-CN" altLang="en-US" sz="2400" b="1" dirty="0">
                <a:latin typeface="楷体_GB2312" pitchFamily="49" charset="-122"/>
              </a:rPr>
              <a:t>选择合适的关键词</a:t>
            </a:r>
            <a:endParaRPr lang="en-US" altLang="zh-CN" sz="2400" b="1" dirty="0">
              <a:latin typeface="楷体_GB2312" pitchFamily="49" charset="-122"/>
            </a:endParaRPr>
          </a:p>
          <a:p>
            <a:pPr marL="609600" indent="-609600">
              <a:buFontTx/>
              <a:buNone/>
            </a:pPr>
            <a:r>
              <a:rPr lang="zh-CN" altLang="en-US" sz="2400" dirty="0"/>
              <a:t>调整检索策略 </a:t>
            </a:r>
          </a:p>
          <a:p>
            <a:pPr marL="609600" indent="-609600">
              <a:buFontTx/>
              <a:buNone/>
            </a:pP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p:txBody>
      </p:sp>
      <p:sp>
        <p:nvSpPr>
          <p:cNvPr id="5" name="Rectangle 2">
            <a:extLst>
              <a:ext uri="{FF2B5EF4-FFF2-40B4-BE49-F238E27FC236}">
                <a16:creationId xmlns:a16="http://schemas.microsoft.com/office/drawing/2014/main" xmlns="" id="{AC3B518D-1868-4DAE-BC3A-385A6CBA9B08}"/>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pic>
        <p:nvPicPr>
          <p:cNvPr id="3" name="图片 2">
            <a:extLst>
              <a:ext uri="{FF2B5EF4-FFF2-40B4-BE49-F238E27FC236}">
                <a16:creationId xmlns:a16="http://schemas.microsoft.com/office/drawing/2014/main" xmlns="" id="{B81210BE-55D4-4DCF-B890-1D0CF4AF14A9}"/>
              </a:ext>
            </a:extLst>
          </p:cNvPr>
          <p:cNvPicPr>
            <a:picLocks noChangeAspect="1"/>
          </p:cNvPicPr>
          <p:nvPr/>
        </p:nvPicPr>
        <p:blipFill>
          <a:blip r:embed="rId2"/>
          <a:stretch>
            <a:fillRect/>
          </a:stretch>
        </p:blipFill>
        <p:spPr>
          <a:xfrm>
            <a:off x="3144881" y="1868487"/>
            <a:ext cx="8178756" cy="4555617"/>
          </a:xfrm>
          <a:prstGeom prst="rect">
            <a:avLst/>
          </a:prstGeom>
        </p:spPr>
      </p:pic>
    </p:spTree>
    <p:extLst>
      <p:ext uri="{BB962C8B-B14F-4D97-AF65-F5344CB8AC3E}">
        <p14:creationId xmlns:p14="http://schemas.microsoft.com/office/powerpoint/2010/main" val="1377042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370391" y="1498370"/>
            <a:ext cx="4628646" cy="614363"/>
          </a:xfrm>
        </p:spPr>
        <p:txBody>
          <a:bodyPr/>
          <a:lstStyle/>
          <a:p>
            <a:pPr marL="609600" indent="-609600">
              <a:buFontTx/>
              <a:buNone/>
            </a:pPr>
            <a:r>
              <a:rPr lang="zh-CN" altLang="en-US" sz="2400" b="1" dirty="0">
                <a:latin typeface="楷体_GB2312" pitchFamily="49" charset="-122"/>
              </a:rPr>
              <a:t>选择合适的关键词</a:t>
            </a: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p:txBody>
      </p:sp>
      <p:sp>
        <p:nvSpPr>
          <p:cNvPr id="5" name="Rectangle 2">
            <a:extLst>
              <a:ext uri="{FF2B5EF4-FFF2-40B4-BE49-F238E27FC236}">
                <a16:creationId xmlns:a16="http://schemas.microsoft.com/office/drawing/2014/main" xmlns="" id="{AC3B518D-1868-4DAE-BC3A-385A6CBA9B08}"/>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pic>
        <p:nvPicPr>
          <p:cNvPr id="2" name="图片 1">
            <a:extLst>
              <a:ext uri="{FF2B5EF4-FFF2-40B4-BE49-F238E27FC236}">
                <a16:creationId xmlns:a16="http://schemas.microsoft.com/office/drawing/2014/main" xmlns="" id="{C2315536-616D-4A3E-8486-1ECDCEC94E56}"/>
              </a:ext>
            </a:extLst>
          </p:cNvPr>
          <p:cNvPicPr>
            <a:picLocks noChangeAspect="1"/>
          </p:cNvPicPr>
          <p:nvPr/>
        </p:nvPicPr>
        <p:blipFill>
          <a:blip r:embed="rId2"/>
          <a:stretch>
            <a:fillRect/>
          </a:stretch>
        </p:blipFill>
        <p:spPr>
          <a:xfrm>
            <a:off x="3932237" y="1487488"/>
            <a:ext cx="7442582" cy="4915153"/>
          </a:xfrm>
          <a:prstGeom prst="rect">
            <a:avLst/>
          </a:prstGeom>
        </p:spPr>
      </p:pic>
    </p:spTree>
    <p:extLst>
      <p:ext uri="{BB962C8B-B14F-4D97-AF65-F5344CB8AC3E}">
        <p14:creationId xmlns:p14="http://schemas.microsoft.com/office/powerpoint/2010/main" val="34464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370391" y="1498370"/>
            <a:ext cx="4628646" cy="614363"/>
          </a:xfrm>
        </p:spPr>
        <p:txBody>
          <a:bodyPr/>
          <a:lstStyle/>
          <a:p>
            <a:pPr marL="609600" indent="-609600">
              <a:buFontTx/>
              <a:buNone/>
            </a:pPr>
            <a:r>
              <a:rPr lang="zh-CN" altLang="en-US" sz="2400" b="1" dirty="0">
                <a:latin typeface="楷体_GB2312" pitchFamily="49" charset="-122"/>
              </a:rPr>
              <a:t>选择合适的关键词</a:t>
            </a: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p:txBody>
      </p:sp>
      <p:sp>
        <p:nvSpPr>
          <p:cNvPr id="5" name="Rectangle 2">
            <a:extLst>
              <a:ext uri="{FF2B5EF4-FFF2-40B4-BE49-F238E27FC236}">
                <a16:creationId xmlns:a16="http://schemas.microsoft.com/office/drawing/2014/main" xmlns="" id="{AC3B518D-1868-4DAE-BC3A-385A6CBA9B08}"/>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pic>
        <p:nvPicPr>
          <p:cNvPr id="3" name="图片 2">
            <a:extLst>
              <a:ext uri="{FF2B5EF4-FFF2-40B4-BE49-F238E27FC236}">
                <a16:creationId xmlns:a16="http://schemas.microsoft.com/office/drawing/2014/main" xmlns="" id="{F61E9E70-7253-4952-896A-D7B802C2F1BA}"/>
              </a:ext>
            </a:extLst>
          </p:cNvPr>
          <p:cNvPicPr>
            <a:picLocks noChangeAspect="1"/>
          </p:cNvPicPr>
          <p:nvPr/>
        </p:nvPicPr>
        <p:blipFill>
          <a:blip r:embed="rId2"/>
          <a:stretch>
            <a:fillRect/>
          </a:stretch>
        </p:blipFill>
        <p:spPr>
          <a:xfrm>
            <a:off x="3322637" y="1652286"/>
            <a:ext cx="8077200" cy="4805075"/>
          </a:xfrm>
          <a:prstGeom prst="rect">
            <a:avLst/>
          </a:prstGeom>
        </p:spPr>
      </p:pic>
    </p:spTree>
    <p:extLst>
      <p:ext uri="{BB962C8B-B14F-4D97-AF65-F5344CB8AC3E}">
        <p14:creationId xmlns:p14="http://schemas.microsoft.com/office/powerpoint/2010/main" val="58663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370391" y="1498370"/>
            <a:ext cx="4628646" cy="614363"/>
          </a:xfrm>
        </p:spPr>
        <p:txBody>
          <a:bodyPr/>
          <a:lstStyle/>
          <a:p>
            <a:pPr marL="609600" indent="-609600">
              <a:buFontTx/>
              <a:buNone/>
            </a:pPr>
            <a:r>
              <a:rPr lang="zh-CN" altLang="en-US" sz="2400" b="1" dirty="0">
                <a:latin typeface="楷体_GB2312" pitchFamily="49" charset="-122"/>
              </a:rPr>
              <a:t>选择合适的关键词</a:t>
            </a: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p:txBody>
      </p:sp>
      <p:sp>
        <p:nvSpPr>
          <p:cNvPr id="5" name="Rectangle 2">
            <a:extLst>
              <a:ext uri="{FF2B5EF4-FFF2-40B4-BE49-F238E27FC236}">
                <a16:creationId xmlns:a16="http://schemas.microsoft.com/office/drawing/2014/main" xmlns="" id="{AC3B518D-1868-4DAE-BC3A-385A6CBA9B08}"/>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pic>
        <p:nvPicPr>
          <p:cNvPr id="3" name="图片 2">
            <a:extLst>
              <a:ext uri="{FF2B5EF4-FFF2-40B4-BE49-F238E27FC236}">
                <a16:creationId xmlns:a16="http://schemas.microsoft.com/office/drawing/2014/main" xmlns="" id="{AED34461-6509-433D-859A-A7A9D555C29C}"/>
              </a:ext>
            </a:extLst>
          </p:cNvPr>
          <p:cNvPicPr>
            <a:picLocks noChangeAspect="1"/>
          </p:cNvPicPr>
          <p:nvPr/>
        </p:nvPicPr>
        <p:blipFill>
          <a:blip r:embed="rId2"/>
          <a:stretch>
            <a:fillRect/>
          </a:stretch>
        </p:blipFill>
        <p:spPr>
          <a:xfrm>
            <a:off x="3398837" y="1483521"/>
            <a:ext cx="7924800" cy="49966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86EF13BF-C296-4938-8F34-7A47145914DE}"/>
              </a:ext>
            </a:extLst>
          </p:cNvPr>
          <p:cNvSpPr>
            <a:spLocks noGrp="1" noChangeArrowheads="1"/>
          </p:cNvSpPr>
          <p:nvPr>
            <p:ph type="title"/>
          </p:nvPr>
        </p:nvSpPr>
        <p:spPr/>
        <p:txBody>
          <a:bodyPr/>
          <a:lstStyle/>
          <a:p>
            <a:pPr eaLnBrk="1" hangingPunct="1"/>
            <a:r>
              <a:rPr lang="en-US" altLang="zh-CN" dirty="0"/>
              <a:t>What</a:t>
            </a:r>
            <a:r>
              <a:rPr lang="zh-CN" altLang="en-US" dirty="0"/>
              <a:t>？</a:t>
            </a:r>
            <a:endParaRPr lang="zh-CN" altLang="zh-CN" dirty="0"/>
          </a:p>
        </p:txBody>
      </p:sp>
      <p:sp>
        <p:nvSpPr>
          <p:cNvPr id="15363" name="Rectangle 3">
            <a:extLst>
              <a:ext uri="{FF2B5EF4-FFF2-40B4-BE49-F238E27FC236}">
                <a16:creationId xmlns:a16="http://schemas.microsoft.com/office/drawing/2014/main" xmlns="" id="{35BA8A7A-774A-4C82-954D-A21E6052D07C}"/>
              </a:ext>
            </a:extLst>
          </p:cNvPr>
          <p:cNvSpPr>
            <a:spLocks noGrp="1" noChangeArrowheads="1"/>
          </p:cNvSpPr>
          <p:nvPr>
            <p:ph type="body" idx="1"/>
          </p:nvPr>
        </p:nvSpPr>
        <p:spPr>
          <a:xfrm>
            <a:off x="960437" y="1706563"/>
            <a:ext cx="10363199" cy="3971925"/>
          </a:xfrm>
        </p:spPr>
        <p:txBody>
          <a:bodyPr/>
          <a:lstStyle/>
          <a:p>
            <a:pPr marL="342900" indent="-342900" eaLnBrk="1" hangingPunct="1">
              <a:buFont typeface="Wingdings" panose="05000000000000000000" pitchFamily="2" charset="2"/>
              <a:buChar char="n"/>
            </a:pPr>
            <a:r>
              <a:rPr lang="zh-CN" altLang="en-US" dirty="0"/>
              <a:t>专利分析</a:t>
            </a:r>
            <a:endParaRPr lang="en-US" altLang="zh-CN" dirty="0"/>
          </a:p>
          <a:p>
            <a:pPr marL="952500" lvl="1" indent="-342900" eaLnBrk="1" hangingPunct="1">
              <a:buFont typeface="Arial" panose="020B0604020202020204" pitchFamily="34" charset="0"/>
              <a:buChar char="•"/>
            </a:pPr>
            <a:r>
              <a:rPr lang="zh-CN" altLang="en-US" dirty="0"/>
              <a:t>通过专利了解行业、技术、产品、竞争对手：创业、投资、交易、生活</a:t>
            </a:r>
            <a:r>
              <a:rPr lang="en-US" altLang="zh-CN" dirty="0"/>
              <a:t>…</a:t>
            </a:r>
          </a:p>
          <a:p>
            <a:pPr marL="952500" lvl="1" indent="-342900" eaLnBrk="1" hangingPunct="1">
              <a:buFont typeface="Arial" panose="020B0604020202020204" pitchFamily="34" charset="0"/>
              <a:buChar char="•"/>
            </a:pPr>
            <a:r>
              <a:rPr lang="zh-CN" altLang="en-US" dirty="0"/>
              <a:t>检索：海量信息，</a:t>
            </a:r>
            <a:r>
              <a:rPr lang="en-US" altLang="zh-CN" dirty="0"/>
              <a:t>2018</a:t>
            </a:r>
            <a:r>
              <a:rPr lang="zh-CN" altLang="en-US" dirty="0"/>
              <a:t>年中国发明专利受理</a:t>
            </a:r>
            <a:r>
              <a:rPr lang="en-US" altLang="zh-CN" dirty="0"/>
              <a:t>150</a:t>
            </a:r>
            <a:r>
              <a:rPr lang="zh-CN" altLang="en-US" dirty="0"/>
              <a:t>多万件，“全球</a:t>
            </a:r>
            <a:r>
              <a:rPr lang="en-US" altLang="zh-CN" dirty="0"/>
              <a:t>90%</a:t>
            </a:r>
            <a:r>
              <a:rPr lang="zh-CN" altLang="en-US" dirty="0"/>
              <a:t>以上的技术创新成果都存在于专利文献中，且</a:t>
            </a:r>
            <a:r>
              <a:rPr lang="en-US" altLang="zh-CN" dirty="0"/>
              <a:t>80%</a:t>
            </a:r>
            <a:r>
              <a:rPr lang="zh-CN" altLang="en-US" dirty="0"/>
              <a:t>的技术成果仅在专利文献中公布”</a:t>
            </a:r>
            <a:endParaRPr lang="en-US" altLang="zh-CN" dirty="0"/>
          </a:p>
          <a:p>
            <a:pPr marL="952500" lvl="1" indent="-342900" eaLnBrk="1" hangingPunct="1">
              <a:buFont typeface="Arial" panose="020B0604020202020204" pitchFamily="34" charset="0"/>
              <a:buChar char="•"/>
            </a:pPr>
            <a:endParaRPr lang="en-US" altLang="zh-CN" dirty="0"/>
          </a:p>
          <a:p>
            <a:pPr marL="342900" indent="-342900" eaLnBrk="1" hangingPunct="1">
              <a:buFont typeface="Wingdings" panose="05000000000000000000" pitchFamily="2" charset="2"/>
              <a:buChar char="n"/>
            </a:pPr>
            <a:r>
              <a:rPr lang="zh-CN" altLang="en-US" dirty="0"/>
              <a:t>专利布局：有限资源的合理分配</a:t>
            </a:r>
            <a:endParaRPr lang="en-US" altLang="zh-CN" dirty="0"/>
          </a:p>
          <a:p>
            <a:pPr marL="952500" lvl="1" indent="-342900" eaLnBrk="1" hangingPunct="1">
              <a:buFont typeface="Arial" panose="020B0604020202020204" pitchFamily="34" charset="0"/>
              <a:buChar char="•"/>
            </a:pPr>
            <a:r>
              <a:rPr lang="zh-CN" altLang="en-US" dirty="0"/>
              <a:t>战略：是否申请专利？防守还是进攻？重点申请哪些方向？是否到海外申请？</a:t>
            </a:r>
            <a:r>
              <a:rPr lang="en-US" altLang="zh-CN" dirty="0"/>
              <a:t>…</a:t>
            </a:r>
          </a:p>
          <a:p>
            <a:pPr marL="952500" lvl="1" indent="-342900" eaLnBrk="1" hangingPunct="1">
              <a:buFont typeface="Arial" panose="020B0604020202020204" pitchFamily="34" charset="0"/>
              <a:buChar char="•"/>
            </a:pPr>
            <a:r>
              <a:rPr lang="zh-CN" altLang="en-US" dirty="0"/>
              <a:t>战术：按什么顺序申请？说明书公开到什么程度？申请发明还是实用新型？</a:t>
            </a:r>
            <a:r>
              <a:rPr lang="en-US" altLang="zh-CN" dirty="0"/>
              <a:t>...</a:t>
            </a:r>
          </a:p>
        </p:txBody>
      </p:sp>
    </p:spTree>
    <p:extLst>
      <p:ext uri="{BB962C8B-B14F-4D97-AF65-F5344CB8AC3E}">
        <p14:creationId xmlns:p14="http://schemas.microsoft.com/office/powerpoint/2010/main" val="2362087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type="body" idx="1"/>
          </p:nvPr>
        </p:nvSpPr>
        <p:spPr>
          <a:xfrm>
            <a:off x="370391" y="1498370"/>
            <a:ext cx="4628646" cy="614363"/>
          </a:xfrm>
        </p:spPr>
        <p:txBody>
          <a:bodyPr/>
          <a:lstStyle/>
          <a:p>
            <a:pPr marL="609600" indent="-609600">
              <a:buFontTx/>
              <a:buNone/>
            </a:pPr>
            <a:r>
              <a:rPr lang="zh-CN" altLang="en-US" sz="2400" b="1" dirty="0">
                <a:latin typeface="楷体_GB2312" pitchFamily="49" charset="-122"/>
              </a:rPr>
              <a:t>选择合适的关键词</a:t>
            </a: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a:p>
            <a:pPr marL="609600" indent="-609600">
              <a:buFontTx/>
              <a:buNone/>
            </a:pPr>
            <a:r>
              <a:rPr lang="zh-CN" altLang="en-US" sz="2400" b="1" dirty="0">
                <a:ea typeface="华文行楷" pitchFamily="2" charset="-122"/>
              </a:rPr>
              <a:t>            </a:t>
            </a:r>
          </a:p>
        </p:txBody>
      </p:sp>
      <p:sp>
        <p:nvSpPr>
          <p:cNvPr id="5" name="Rectangle 2">
            <a:extLst>
              <a:ext uri="{FF2B5EF4-FFF2-40B4-BE49-F238E27FC236}">
                <a16:creationId xmlns:a16="http://schemas.microsoft.com/office/drawing/2014/main" xmlns="" id="{AC3B518D-1868-4DAE-BC3A-385A6CBA9B08}"/>
              </a:ext>
            </a:extLst>
          </p:cNvPr>
          <p:cNvSpPr txBox="1">
            <a:spLocks noChangeArrowheads="1"/>
          </p:cNvSpPr>
          <p:nvPr/>
        </p:nvSpPr>
        <p:spPr>
          <a:xfrm>
            <a:off x="954088" y="873125"/>
            <a:ext cx="7169150" cy="614363"/>
          </a:xfrm>
          <a:prstGeom prst="rect">
            <a:avLst/>
          </a:prstGeom>
        </p:spPr>
        <p:txBody>
          <a:bodyPr/>
          <a:lst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a:lstStyle>
          <a:p>
            <a:pPr eaLnBrk="1" hangingPunct="1"/>
            <a:r>
              <a:rPr lang="en-US" altLang="zh-CN" kern="0" dirty="0"/>
              <a:t>How to Search</a:t>
            </a:r>
            <a:r>
              <a:rPr lang="zh-CN" altLang="en-US" kern="0" dirty="0"/>
              <a:t>？</a:t>
            </a:r>
            <a:endParaRPr lang="en-US" altLang="zh-CN" kern="0" dirty="0"/>
          </a:p>
        </p:txBody>
      </p:sp>
      <p:pic>
        <p:nvPicPr>
          <p:cNvPr id="2" name="图片 1">
            <a:extLst>
              <a:ext uri="{FF2B5EF4-FFF2-40B4-BE49-F238E27FC236}">
                <a16:creationId xmlns:a16="http://schemas.microsoft.com/office/drawing/2014/main" xmlns="" id="{9E9E223A-5A02-4F67-9FF5-0CAAD9EEE706}"/>
              </a:ext>
            </a:extLst>
          </p:cNvPr>
          <p:cNvPicPr>
            <a:picLocks noChangeAspect="1"/>
          </p:cNvPicPr>
          <p:nvPr/>
        </p:nvPicPr>
        <p:blipFill>
          <a:blip r:embed="rId2"/>
          <a:stretch>
            <a:fillRect/>
          </a:stretch>
        </p:blipFill>
        <p:spPr>
          <a:xfrm>
            <a:off x="3475037" y="1487488"/>
            <a:ext cx="7848600" cy="4949628"/>
          </a:xfrm>
          <a:prstGeom prst="rect">
            <a:avLst/>
          </a:prstGeom>
        </p:spPr>
      </p:pic>
    </p:spTree>
    <p:extLst>
      <p:ext uri="{BB962C8B-B14F-4D97-AF65-F5344CB8AC3E}">
        <p14:creationId xmlns:p14="http://schemas.microsoft.com/office/powerpoint/2010/main" val="367655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Analyze? </a:t>
            </a:r>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p:txBody>
          <a:bodyPr/>
          <a:lstStyle/>
          <a:p>
            <a:pPr eaLnBrk="1" hangingPunct="1">
              <a:buFont typeface="Wingdings" panose="05000000000000000000" pitchFamily="2" charset="2"/>
              <a:buChar char="n"/>
              <a:defRPr/>
            </a:pPr>
            <a:r>
              <a:rPr lang="zh-CN" altLang="en-US" dirty="0"/>
              <a:t>专利分析</a:t>
            </a:r>
            <a:endParaRPr lang="en-US" altLang="zh-CN" dirty="0"/>
          </a:p>
          <a:p>
            <a:pPr lvl="1" eaLnBrk="1" hangingPunct="1">
              <a:buFont typeface="Arial" panose="020B0604020202020204" pitchFamily="34" charset="0"/>
              <a:buChar char="•"/>
              <a:defRPr/>
            </a:pPr>
            <a:r>
              <a:rPr lang="zh-CN" altLang="en-US" dirty="0"/>
              <a:t>统计分析：数量统计，聚类分析</a:t>
            </a:r>
            <a:endParaRPr lang="en-US" altLang="zh-CN" dirty="0"/>
          </a:p>
          <a:p>
            <a:pPr lvl="1" eaLnBrk="1" hangingPunct="1">
              <a:buFont typeface="Arial" charset="0"/>
              <a:buChar char="•"/>
              <a:defRPr/>
            </a:pPr>
            <a:r>
              <a:rPr lang="zh-CN" altLang="en-US" dirty="0"/>
              <a:t>人工阅读分析：技术分解，标引，分析</a:t>
            </a:r>
            <a:endParaRPr lang="en-US" altLang="zh-CN" dirty="0"/>
          </a:p>
          <a:p>
            <a:pPr lvl="2" eaLnBrk="1" hangingPunct="1">
              <a:buFont typeface="Wingdings" panose="05000000000000000000" pitchFamily="2" charset="2"/>
              <a:buChar char="ü"/>
              <a:defRPr/>
            </a:pPr>
            <a:r>
              <a:rPr lang="zh-CN" altLang="en-US" sz="2000" dirty="0"/>
              <a:t>技术功效矩阵</a:t>
            </a:r>
            <a:endParaRPr lang="en-US" altLang="zh-CN" sz="2000" dirty="0"/>
          </a:p>
          <a:p>
            <a:pPr lvl="2" eaLnBrk="1" hangingPunct="1">
              <a:buFont typeface="Wingdings" panose="05000000000000000000" pitchFamily="2" charset="2"/>
              <a:buChar char="ü"/>
              <a:defRPr/>
            </a:pPr>
            <a:r>
              <a:rPr lang="zh-CN" altLang="en-US" sz="2000" dirty="0"/>
              <a:t>技术路线图</a:t>
            </a:r>
            <a:endParaRPr lang="en-US" altLang="zh-CN" sz="2000" dirty="0"/>
          </a:p>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Tree>
    <p:extLst>
      <p:ext uri="{BB962C8B-B14F-4D97-AF65-F5344CB8AC3E}">
        <p14:creationId xmlns:p14="http://schemas.microsoft.com/office/powerpoint/2010/main" val="369433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Analyze? </a:t>
            </a:r>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503237" y="1411287"/>
            <a:ext cx="10210800" cy="3971925"/>
          </a:xfrm>
        </p:spPr>
        <p:txBody>
          <a:bodyPr/>
          <a:lstStyle/>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pic>
        <p:nvPicPr>
          <p:cNvPr id="2" name="图片 1">
            <a:extLst>
              <a:ext uri="{FF2B5EF4-FFF2-40B4-BE49-F238E27FC236}">
                <a16:creationId xmlns:a16="http://schemas.microsoft.com/office/drawing/2014/main" xmlns="" id="{0DA64C91-9CEC-4F25-AABE-3521C938F7B1}"/>
              </a:ext>
            </a:extLst>
          </p:cNvPr>
          <p:cNvPicPr>
            <a:picLocks noChangeAspect="1"/>
          </p:cNvPicPr>
          <p:nvPr/>
        </p:nvPicPr>
        <p:blipFill>
          <a:blip r:embed="rId3"/>
          <a:stretch>
            <a:fillRect/>
          </a:stretch>
        </p:blipFill>
        <p:spPr>
          <a:xfrm>
            <a:off x="1570037" y="1618515"/>
            <a:ext cx="7353478" cy="4834979"/>
          </a:xfrm>
          <a:prstGeom prst="rect">
            <a:avLst/>
          </a:prstGeom>
        </p:spPr>
      </p:pic>
    </p:spTree>
    <p:extLst>
      <p:ext uri="{BB962C8B-B14F-4D97-AF65-F5344CB8AC3E}">
        <p14:creationId xmlns:p14="http://schemas.microsoft.com/office/powerpoint/2010/main" val="2027732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Analyze? </a:t>
            </a:r>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503237" y="1411287"/>
            <a:ext cx="10210800" cy="3971925"/>
          </a:xfrm>
        </p:spPr>
        <p:txBody>
          <a:bodyPr/>
          <a:lstStyle/>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pic>
        <p:nvPicPr>
          <p:cNvPr id="4" name="图片 3">
            <a:extLst>
              <a:ext uri="{FF2B5EF4-FFF2-40B4-BE49-F238E27FC236}">
                <a16:creationId xmlns:a16="http://schemas.microsoft.com/office/drawing/2014/main" xmlns="" id="{F8F9137D-6557-42F2-BF35-1C7D294726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088" y="1563687"/>
            <a:ext cx="8962810" cy="4536504"/>
          </a:xfrm>
          <a:prstGeom prst="rect">
            <a:avLst/>
          </a:prstGeom>
        </p:spPr>
      </p:pic>
    </p:spTree>
    <p:extLst>
      <p:ext uri="{BB962C8B-B14F-4D97-AF65-F5344CB8AC3E}">
        <p14:creationId xmlns:p14="http://schemas.microsoft.com/office/powerpoint/2010/main" val="4260735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x-static.cdn.zhihuiya.com/%E7%9F%AD%E7%9F%A9-08.jpg">
            <a:extLst>
              <a:ext uri="{FF2B5EF4-FFF2-40B4-BE49-F238E27FC236}">
                <a16:creationId xmlns:a16="http://schemas.microsoft.com/office/drawing/2014/main" xmlns="" id="{B4A3B9B1-D0CE-41E0-BA25-516BD2DA3C3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13" r="59"/>
          <a:stretch/>
        </p:blipFill>
        <p:spPr bwMode="auto">
          <a:xfrm>
            <a:off x="4319999" y="42322"/>
            <a:ext cx="7003637" cy="6437853"/>
          </a:xfrm>
          <a:prstGeom prst="rect">
            <a:avLst/>
          </a:prstGeom>
          <a:noFill/>
          <a:extLst>
            <a:ext uri="{909E8E84-426E-40DD-AFC4-6F175D3DCCD1}">
              <a14:hiddenFill xmlns:a14="http://schemas.microsoft.com/office/drawing/2010/main">
                <a:solidFill>
                  <a:srgbClr val="FFFFFF"/>
                </a:solidFill>
              </a14:hiddenFill>
            </a:ext>
          </a:extLst>
        </p:spPr>
      </p:pic>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Analyze? </a:t>
            </a:r>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503237" y="1411287"/>
            <a:ext cx="10210800" cy="3971925"/>
          </a:xfrm>
        </p:spPr>
        <p:txBody>
          <a:bodyPr/>
          <a:lstStyle/>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Tree>
    <p:extLst>
      <p:ext uri="{BB962C8B-B14F-4D97-AF65-F5344CB8AC3E}">
        <p14:creationId xmlns:p14="http://schemas.microsoft.com/office/powerpoint/2010/main" val="58993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Analyze? </a:t>
            </a:r>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503237" y="1411287"/>
            <a:ext cx="10210800" cy="3971925"/>
          </a:xfrm>
        </p:spPr>
        <p:txBody>
          <a:bodyPr/>
          <a:lstStyle/>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pic>
        <p:nvPicPr>
          <p:cNvPr id="2" name="图片 1">
            <a:extLst>
              <a:ext uri="{FF2B5EF4-FFF2-40B4-BE49-F238E27FC236}">
                <a16:creationId xmlns:a16="http://schemas.microsoft.com/office/drawing/2014/main" xmlns="" id="{C16FB307-133C-4138-9352-924875F2AE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6048" y="1495220"/>
            <a:ext cx="8209857" cy="4718552"/>
          </a:xfrm>
          <a:prstGeom prst="rect">
            <a:avLst/>
          </a:prstGeom>
        </p:spPr>
      </p:pic>
    </p:spTree>
    <p:extLst>
      <p:ext uri="{BB962C8B-B14F-4D97-AF65-F5344CB8AC3E}">
        <p14:creationId xmlns:p14="http://schemas.microsoft.com/office/powerpoint/2010/main" val="410232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Plan</a:t>
            </a:r>
            <a:r>
              <a:rPr lang="zh-CN" altLang="en-US" dirty="0"/>
              <a:t>？</a:t>
            </a:r>
            <a:endParaRPr lang="en-US" altLang="zh-CN" dirty="0"/>
          </a:p>
        </p:txBody>
      </p:sp>
      <p:sp>
        <p:nvSpPr>
          <p:cNvPr id="4" name="灯片编号占位符 3">
            <a:extLst>
              <a:ext uri="{FF2B5EF4-FFF2-40B4-BE49-F238E27FC236}">
                <a16:creationId xmlns:a16="http://schemas.microsoft.com/office/drawing/2014/main" xmlns="" id="{ABACBB85-29FB-45C6-8504-12ED32A21EC1}"/>
              </a:ext>
            </a:extLst>
          </p:cNvPr>
          <p:cNvSpPr txBox="1">
            <a:spLocks/>
          </p:cNvSpPr>
          <p:nvPr/>
        </p:nvSpPr>
        <p:spPr>
          <a:xfrm>
            <a:off x="5703159" y="6077897"/>
            <a:ext cx="1102997" cy="118944"/>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6DF8A6CD-5000-4E9D-950E-A0F749357844}" type="slidenum">
              <a:rPr lang="zh-CN" altLang="en-US" smtClean="0"/>
              <a:pPr/>
              <a:t>36</a:t>
            </a:fld>
            <a:endParaRPr lang="zh-CN" altLang="en-US"/>
          </a:p>
        </p:txBody>
      </p:sp>
      <p:grpSp>
        <p:nvGrpSpPr>
          <p:cNvPr id="5" name="Group 161">
            <a:extLst>
              <a:ext uri="{FF2B5EF4-FFF2-40B4-BE49-F238E27FC236}">
                <a16:creationId xmlns:a16="http://schemas.microsoft.com/office/drawing/2014/main" xmlns="" id="{DA14380B-258C-4454-963D-338874BA2B18}"/>
              </a:ext>
            </a:extLst>
          </p:cNvPr>
          <p:cNvGrpSpPr>
            <a:grpSpLocks/>
          </p:cNvGrpSpPr>
          <p:nvPr/>
        </p:nvGrpSpPr>
        <p:grpSpPr bwMode="auto">
          <a:xfrm>
            <a:off x="918249" y="3709888"/>
            <a:ext cx="8458740" cy="369335"/>
            <a:chOff x="312" y="2331"/>
            <a:chExt cx="5010" cy="262"/>
          </a:xfrm>
        </p:grpSpPr>
        <p:sp>
          <p:nvSpPr>
            <p:cNvPr id="6" name="AutoShape 54">
              <a:extLst>
                <a:ext uri="{FF2B5EF4-FFF2-40B4-BE49-F238E27FC236}">
                  <a16:creationId xmlns:a16="http://schemas.microsoft.com/office/drawing/2014/main" xmlns="" id="{9D190478-5570-4D6D-A915-87994B69C22B}"/>
                </a:ext>
              </a:extLst>
            </p:cNvPr>
            <p:cNvSpPr>
              <a:spLocks noChangeArrowheads="1"/>
            </p:cNvSpPr>
            <p:nvPr/>
          </p:nvSpPr>
          <p:spPr bwMode="auto">
            <a:xfrm>
              <a:off x="312" y="2346"/>
              <a:ext cx="133" cy="247"/>
            </a:xfrm>
            <a:prstGeom prst="chevron">
              <a:avLst>
                <a:gd name="adj" fmla="val 51130"/>
              </a:avLst>
            </a:prstGeom>
            <a:gradFill rotWithShape="1">
              <a:gsLst>
                <a:gs pos="0">
                  <a:srgbClr val="FF6600"/>
                </a:gs>
                <a:gs pos="50000">
                  <a:srgbClr val="FFCC00"/>
                </a:gs>
                <a:gs pos="100000">
                  <a:srgbClr val="FF6600"/>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AutoShape 55">
              <a:extLst>
                <a:ext uri="{FF2B5EF4-FFF2-40B4-BE49-F238E27FC236}">
                  <a16:creationId xmlns:a16="http://schemas.microsoft.com/office/drawing/2014/main" xmlns="" id="{914FD6AE-4B8F-47DF-8E0D-D2EADB800993}"/>
                </a:ext>
              </a:extLst>
            </p:cNvPr>
            <p:cNvSpPr>
              <a:spLocks noChangeArrowheads="1"/>
            </p:cNvSpPr>
            <p:nvPr/>
          </p:nvSpPr>
          <p:spPr bwMode="auto">
            <a:xfrm>
              <a:off x="412" y="234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AutoShape 56">
              <a:extLst>
                <a:ext uri="{FF2B5EF4-FFF2-40B4-BE49-F238E27FC236}">
                  <a16:creationId xmlns:a16="http://schemas.microsoft.com/office/drawing/2014/main" xmlns="" id="{5A98DD2F-4565-472B-B568-E34F812236D4}"/>
                </a:ext>
              </a:extLst>
            </p:cNvPr>
            <p:cNvSpPr>
              <a:spLocks noChangeArrowheads="1"/>
            </p:cNvSpPr>
            <p:nvPr/>
          </p:nvSpPr>
          <p:spPr bwMode="auto">
            <a:xfrm>
              <a:off x="512" y="234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AutoShape 57">
              <a:extLst>
                <a:ext uri="{FF2B5EF4-FFF2-40B4-BE49-F238E27FC236}">
                  <a16:creationId xmlns:a16="http://schemas.microsoft.com/office/drawing/2014/main" xmlns="" id="{04B5CE6B-BDB3-41B9-BE24-C1EF7068C001}"/>
                </a:ext>
              </a:extLst>
            </p:cNvPr>
            <p:cNvSpPr>
              <a:spLocks noChangeArrowheads="1"/>
            </p:cNvSpPr>
            <p:nvPr/>
          </p:nvSpPr>
          <p:spPr bwMode="auto">
            <a:xfrm>
              <a:off x="612" y="234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AutoShape 58">
              <a:extLst>
                <a:ext uri="{FF2B5EF4-FFF2-40B4-BE49-F238E27FC236}">
                  <a16:creationId xmlns:a16="http://schemas.microsoft.com/office/drawing/2014/main" xmlns="" id="{C03F1E4F-1A15-4417-A6C5-BD613563F671}"/>
                </a:ext>
              </a:extLst>
            </p:cNvPr>
            <p:cNvSpPr>
              <a:spLocks noChangeArrowheads="1"/>
            </p:cNvSpPr>
            <p:nvPr/>
          </p:nvSpPr>
          <p:spPr bwMode="auto">
            <a:xfrm>
              <a:off x="811" y="234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AutoShape 59">
              <a:extLst>
                <a:ext uri="{FF2B5EF4-FFF2-40B4-BE49-F238E27FC236}">
                  <a16:creationId xmlns:a16="http://schemas.microsoft.com/office/drawing/2014/main" xmlns="" id="{0D0ACCAC-207F-4B01-B768-80ADB09A13DC}"/>
                </a:ext>
              </a:extLst>
            </p:cNvPr>
            <p:cNvSpPr>
              <a:spLocks noChangeArrowheads="1"/>
            </p:cNvSpPr>
            <p:nvPr/>
          </p:nvSpPr>
          <p:spPr bwMode="auto">
            <a:xfrm>
              <a:off x="711"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AutoShape 60">
              <a:extLst>
                <a:ext uri="{FF2B5EF4-FFF2-40B4-BE49-F238E27FC236}">
                  <a16:creationId xmlns:a16="http://schemas.microsoft.com/office/drawing/2014/main" xmlns="" id="{3E42EE80-7E92-4558-BBDB-50150E9ED06B}"/>
                </a:ext>
              </a:extLst>
            </p:cNvPr>
            <p:cNvSpPr>
              <a:spLocks noChangeArrowheads="1"/>
            </p:cNvSpPr>
            <p:nvPr/>
          </p:nvSpPr>
          <p:spPr bwMode="auto">
            <a:xfrm>
              <a:off x="911"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AutoShape 61">
              <a:extLst>
                <a:ext uri="{FF2B5EF4-FFF2-40B4-BE49-F238E27FC236}">
                  <a16:creationId xmlns:a16="http://schemas.microsoft.com/office/drawing/2014/main" xmlns="" id="{B299DDA1-A2BF-4041-AF83-C7BB713241AA}"/>
                </a:ext>
              </a:extLst>
            </p:cNvPr>
            <p:cNvSpPr>
              <a:spLocks noChangeArrowheads="1"/>
            </p:cNvSpPr>
            <p:nvPr/>
          </p:nvSpPr>
          <p:spPr bwMode="auto">
            <a:xfrm>
              <a:off x="1011"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AutoShape 62">
              <a:extLst>
                <a:ext uri="{FF2B5EF4-FFF2-40B4-BE49-F238E27FC236}">
                  <a16:creationId xmlns:a16="http://schemas.microsoft.com/office/drawing/2014/main" xmlns="" id="{EABA33F4-9ED4-4923-A6FB-022AB7FD32F7}"/>
                </a:ext>
              </a:extLst>
            </p:cNvPr>
            <p:cNvSpPr>
              <a:spLocks noChangeArrowheads="1"/>
            </p:cNvSpPr>
            <p:nvPr/>
          </p:nvSpPr>
          <p:spPr bwMode="auto">
            <a:xfrm>
              <a:off x="1210"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AutoShape 63">
              <a:extLst>
                <a:ext uri="{FF2B5EF4-FFF2-40B4-BE49-F238E27FC236}">
                  <a16:creationId xmlns:a16="http://schemas.microsoft.com/office/drawing/2014/main" xmlns="" id="{1F6B5670-EA0D-4780-850C-4AC6CFC32760}"/>
                </a:ext>
              </a:extLst>
            </p:cNvPr>
            <p:cNvSpPr>
              <a:spLocks noChangeArrowheads="1"/>
            </p:cNvSpPr>
            <p:nvPr/>
          </p:nvSpPr>
          <p:spPr bwMode="auto">
            <a:xfrm>
              <a:off x="1410"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AutoShape 64">
              <a:extLst>
                <a:ext uri="{FF2B5EF4-FFF2-40B4-BE49-F238E27FC236}">
                  <a16:creationId xmlns:a16="http://schemas.microsoft.com/office/drawing/2014/main" xmlns="" id="{E4C16711-B671-45F3-9A02-CF2E01E2052D}"/>
                </a:ext>
              </a:extLst>
            </p:cNvPr>
            <p:cNvSpPr>
              <a:spLocks noChangeArrowheads="1"/>
            </p:cNvSpPr>
            <p:nvPr/>
          </p:nvSpPr>
          <p:spPr bwMode="auto">
            <a:xfrm>
              <a:off x="1110"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AutoShape 65">
              <a:extLst>
                <a:ext uri="{FF2B5EF4-FFF2-40B4-BE49-F238E27FC236}">
                  <a16:creationId xmlns:a16="http://schemas.microsoft.com/office/drawing/2014/main" xmlns="" id="{F2291C16-1D1E-422E-9209-80B738E5B84B}"/>
                </a:ext>
              </a:extLst>
            </p:cNvPr>
            <p:cNvSpPr>
              <a:spLocks noChangeArrowheads="1"/>
            </p:cNvSpPr>
            <p:nvPr/>
          </p:nvSpPr>
          <p:spPr bwMode="auto">
            <a:xfrm>
              <a:off x="1310"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AutoShape 66">
              <a:extLst>
                <a:ext uri="{FF2B5EF4-FFF2-40B4-BE49-F238E27FC236}">
                  <a16:creationId xmlns:a16="http://schemas.microsoft.com/office/drawing/2014/main" xmlns="" id="{B1C650D3-F6BA-48DE-9FCD-ED7815716A49}"/>
                </a:ext>
              </a:extLst>
            </p:cNvPr>
            <p:cNvSpPr>
              <a:spLocks noChangeArrowheads="1"/>
            </p:cNvSpPr>
            <p:nvPr/>
          </p:nvSpPr>
          <p:spPr bwMode="auto">
            <a:xfrm>
              <a:off x="1509"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AutoShape 67">
              <a:extLst>
                <a:ext uri="{FF2B5EF4-FFF2-40B4-BE49-F238E27FC236}">
                  <a16:creationId xmlns:a16="http://schemas.microsoft.com/office/drawing/2014/main" xmlns="" id="{E170AE85-4F80-4B28-BB13-1C302665C734}"/>
                </a:ext>
              </a:extLst>
            </p:cNvPr>
            <p:cNvSpPr>
              <a:spLocks noChangeArrowheads="1"/>
            </p:cNvSpPr>
            <p:nvPr/>
          </p:nvSpPr>
          <p:spPr bwMode="auto">
            <a:xfrm>
              <a:off x="1609" y="2340"/>
              <a:ext cx="133" cy="247"/>
            </a:xfrm>
            <a:prstGeom prst="chevron">
              <a:avLst>
                <a:gd name="adj" fmla="val 51130"/>
              </a:avLst>
            </a:prstGeom>
            <a:gradFill rotWithShape="1">
              <a:gsLst>
                <a:gs pos="0">
                  <a:srgbClr val="FF6600"/>
                </a:gs>
                <a:gs pos="50000">
                  <a:srgbClr val="FFCC00"/>
                </a:gs>
                <a:gs pos="100000">
                  <a:srgbClr val="FF6600"/>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AutoShape 68">
              <a:extLst>
                <a:ext uri="{FF2B5EF4-FFF2-40B4-BE49-F238E27FC236}">
                  <a16:creationId xmlns:a16="http://schemas.microsoft.com/office/drawing/2014/main" xmlns="" id="{3AB450C7-88FD-47ED-8276-58745026AA90}"/>
                </a:ext>
              </a:extLst>
            </p:cNvPr>
            <p:cNvSpPr>
              <a:spLocks noChangeArrowheads="1"/>
            </p:cNvSpPr>
            <p:nvPr/>
          </p:nvSpPr>
          <p:spPr bwMode="auto">
            <a:xfrm>
              <a:off x="1709"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AutoShape 69">
              <a:extLst>
                <a:ext uri="{FF2B5EF4-FFF2-40B4-BE49-F238E27FC236}">
                  <a16:creationId xmlns:a16="http://schemas.microsoft.com/office/drawing/2014/main" xmlns="" id="{C4839E12-0D9D-4B37-BA97-9E3C4072B0C4}"/>
                </a:ext>
              </a:extLst>
            </p:cNvPr>
            <p:cNvSpPr>
              <a:spLocks noChangeArrowheads="1"/>
            </p:cNvSpPr>
            <p:nvPr/>
          </p:nvSpPr>
          <p:spPr bwMode="auto">
            <a:xfrm>
              <a:off x="1809"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AutoShape 70">
              <a:extLst>
                <a:ext uri="{FF2B5EF4-FFF2-40B4-BE49-F238E27FC236}">
                  <a16:creationId xmlns:a16="http://schemas.microsoft.com/office/drawing/2014/main" xmlns="" id="{2AB54797-0C29-4628-8379-EA3F3CDA5DF6}"/>
                </a:ext>
              </a:extLst>
            </p:cNvPr>
            <p:cNvSpPr>
              <a:spLocks noChangeArrowheads="1"/>
            </p:cNvSpPr>
            <p:nvPr/>
          </p:nvSpPr>
          <p:spPr bwMode="auto">
            <a:xfrm>
              <a:off x="1908"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AutoShape 71">
              <a:extLst>
                <a:ext uri="{FF2B5EF4-FFF2-40B4-BE49-F238E27FC236}">
                  <a16:creationId xmlns:a16="http://schemas.microsoft.com/office/drawing/2014/main" xmlns="" id="{E139E403-42E2-483D-9D14-5B82E345B7D9}"/>
                </a:ext>
              </a:extLst>
            </p:cNvPr>
            <p:cNvSpPr>
              <a:spLocks noChangeArrowheads="1"/>
            </p:cNvSpPr>
            <p:nvPr/>
          </p:nvSpPr>
          <p:spPr bwMode="auto">
            <a:xfrm>
              <a:off x="2008"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AutoShape 72">
              <a:extLst>
                <a:ext uri="{FF2B5EF4-FFF2-40B4-BE49-F238E27FC236}">
                  <a16:creationId xmlns:a16="http://schemas.microsoft.com/office/drawing/2014/main" xmlns="" id="{CCBF0F81-D55C-4799-8055-6F9ADCC82BAA}"/>
                </a:ext>
              </a:extLst>
            </p:cNvPr>
            <p:cNvSpPr>
              <a:spLocks noChangeArrowheads="1"/>
            </p:cNvSpPr>
            <p:nvPr/>
          </p:nvSpPr>
          <p:spPr bwMode="auto">
            <a:xfrm>
              <a:off x="2108"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AutoShape 73">
              <a:extLst>
                <a:ext uri="{FF2B5EF4-FFF2-40B4-BE49-F238E27FC236}">
                  <a16:creationId xmlns:a16="http://schemas.microsoft.com/office/drawing/2014/main" xmlns="" id="{BCBBAA77-FDDE-499D-AD88-829D19C9EF48}"/>
                </a:ext>
              </a:extLst>
            </p:cNvPr>
            <p:cNvSpPr>
              <a:spLocks noChangeArrowheads="1"/>
            </p:cNvSpPr>
            <p:nvPr/>
          </p:nvSpPr>
          <p:spPr bwMode="auto">
            <a:xfrm>
              <a:off x="2207" y="2340"/>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AutoShape 74">
              <a:extLst>
                <a:ext uri="{FF2B5EF4-FFF2-40B4-BE49-F238E27FC236}">
                  <a16:creationId xmlns:a16="http://schemas.microsoft.com/office/drawing/2014/main" xmlns="" id="{DF5AD42E-6009-4240-BDD3-3C5F8E69A76F}"/>
                </a:ext>
              </a:extLst>
            </p:cNvPr>
            <p:cNvSpPr>
              <a:spLocks noChangeArrowheads="1"/>
            </p:cNvSpPr>
            <p:nvPr/>
          </p:nvSpPr>
          <p:spPr bwMode="auto">
            <a:xfrm>
              <a:off x="2300" y="2342"/>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AutoShape 75">
              <a:extLst>
                <a:ext uri="{FF2B5EF4-FFF2-40B4-BE49-F238E27FC236}">
                  <a16:creationId xmlns:a16="http://schemas.microsoft.com/office/drawing/2014/main" xmlns="" id="{255C3CCE-0D7E-4677-ADD9-F1C40FFE8D08}"/>
                </a:ext>
              </a:extLst>
            </p:cNvPr>
            <p:cNvSpPr>
              <a:spLocks noChangeArrowheads="1"/>
            </p:cNvSpPr>
            <p:nvPr/>
          </p:nvSpPr>
          <p:spPr bwMode="auto">
            <a:xfrm>
              <a:off x="2400" y="2342"/>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AutoShape 76">
              <a:extLst>
                <a:ext uri="{FF2B5EF4-FFF2-40B4-BE49-F238E27FC236}">
                  <a16:creationId xmlns:a16="http://schemas.microsoft.com/office/drawing/2014/main" xmlns="" id="{F79B2690-8CD7-4F54-9A86-7BD199CC44EF}"/>
                </a:ext>
              </a:extLst>
            </p:cNvPr>
            <p:cNvSpPr>
              <a:spLocks noChangeArrowheads="1"/>
            </p:cNvSpPr>
            <p:nvPr/>
          </p:nvSpPr>
          <p:spPr bwMode="auto">
            <a:xfrm>
              <a:off x="2500" y="2342"/>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AutoShape 77">
              <a:extLst>
                <a:ext uri="{FF2B5EF4-FFF2-40B4-BE49-F238E27FC236}">
                  <a16:creationId xmlns:a16="http://schemas.microsoft.com/office/drawing/2014/main" xmlns="" id="{3C195888-9950-4618-ABC9-30964AC96F4D}"/>
                </a:ext>
              </a:extLst>
            </p:cNvPr>
            <p:cNvSpPr>
              <a:spLocks noChangeArrowheads="1"/>
            </p:cNvSpPr>
            <p:nvPr/>
          </p:nvSpPr>
          <p:spPr bwMode="auto">
            <a:xfrm>
              <a:off x="2600" y="2342"/>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AutoShape 78">
              <a:extLst>
                <a:ext uri="{FF2B5EF4-FFF2-40B4-BE49-F238E27FC236}">
                  <a16:creationId xmlns:a16="http://schemas.microsoft.com/office/drawing/2014/main" xmlns="" id="{129EC2FF-E1D3-4EDF-820E-04E5B7BFF021}"/>
                </a:ext>
              </a:extLst>
            </p:cNvPr>
            <p:cNvSpPr>
              <a:spLocks noChangeArrowheads="1"/>
            </p:cNvSpPr>
            <p:nvPr/>
          </p:nvSpPr>
          <p:spPr bwMode="auto">
            <a:xfrm>
              <a:off x="2799" y="2342"/>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AutoShape 79">
              <a:extLst>
                <a:ext uri="{FF2B5EF4-FFF2-40B4-BE49-F238E27FC236}">
                  <a16:creationId xmlns:a16="http://schemas.microsoft.com/office/drawing/2014/main" xmlns="" id="{21451BC4-123A-4665-9CDA-992FCB9A34F2}"/>
                </a:ext>
              </a:extLst>
            </p:cNvPr>
            <p:cNvSpPr>
              <a:spLocks noChangeArrowheads="1"/>
            </p:cNvSpPr>
            <p:nvPr/>
          </p:nvSpPr>
          <p:spPr bwMode="auto">
            <a:xfrm>
              <a:off x="2699"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AutoShape 80">
              <a:extLst>
                <a:ext uri="{FF2B5EF4-FFF2-40B4-BE49-F238E27FC236}">
                  <a16:creationId xmlns:a16="http://schemas.microsoft.com/office/drawing/2014/main" xmlns="" id="{4E98CAED-A3D0-470F-B4DF-41DE3C2D8D65}"/>
                </a:ext>
              </a:extLst>
            </p:cNvPr>
            <p:cNvSpPr>
              <a:spLocks noChangeArrowheads="1"/>
            </p:cNvSpPr>
            <p:nvPr/>
          </p:nvSpPr>
          <p:spPr bwMode="auto">
            <a:xfrm>
              <a:off x="2899" y="2336"/>
              <a:ext cx="133" cy="247"/>
            </a:xfrm>
            <a:prstGeom prst="chevron">
              <a:avLst>
                <a:gd name="adj" fmla="val 51130"/>
              </a:avLst>
            </a:prstGeom>
            <a:gradFill rotWithShape="1">
              <a:gsLst>
                <a:gs pos="0">
                  <a:srgbClr val="FF6600"/>
                </a:gs>
                <a:gs pos="50000">
                  <a:srgbClr val="FFCC00"/>
                </a:gs>
                <a:gs pos="100000">
                  <a:srgbClr val="FF6600"/>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AutoShape 81">
              <a:extLst>
                <a:ext uri="{FF2B5EF4-FFF2-40B4-BE49-F238E27FC236}">
                  <a16:creationId xmlns:a16="http://schemas.microsoft.com/office/drawing/2014/main" xmlns="" id="{60881201-B193-44AB-8A0D-EBB6B8AA2401}"/>
                </a:ext>
              </a:extLst>
            </p:cNvPr>
            <p:cNvSpPr>
              <a:spLocks noChangeArrowheads="1"/>
            </p:cNvSpPr>
            <p:nvPr/>
          </p:nvSpPr>
          <p:spPr bwMode="auto">
            <a:xfrm>
              <a:off x="2999"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AutoShape 82">
              <a:extLst>
                <a:ext uri="{FF2B5EF4-FFF2-40B4-BE49-F238E27FC236}">
                  <a16:creationId xmlns:a16="http://schemas.microsoft.com/office/drawing/2014/main" xmlns="" id="{F464FA46-7E48-4EA3-ACCF-985798C83540}"/>
                </a:ext>
              </a:extLst>
            </p:cNvPr>
            <p:cNvSpPr>
              <a:spLocks noChangeArrowheads="1"/>
            </p:cNvSpPr>
            <p:nvPr/>
          </p:nvSpPr>
          <p:spPr bwMode="auto">
            <a:xfrm>
              <a:off x="3198"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AutoShape 83">
              <a:extLst>
                <a:ext uri="{FF2B5EF4-FFF2-40B4-BE49-F238E27FC236}">
                  <a16:creationId xmlns:a16="http://schemas.microsoft.com/office/drawing/2014/main" xmlns="" id="{7D017D47-92EA-4B4F-A3F3-28A068FC726F}"/>
                </a:ext>
              </a:extLst>
            </p:cNvPr>
            <p:cNvSpPr>
              <a:spLocks noChangeArrowheads="1"/>
            </p:cNvSpPr>
            <p:nvPr/>
          </p:nvSpPr>
          <p:spPr bwMode="auto">
            <a:xfrm>
              <a:off x="3398"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AutoShape 84">
              <a:extLst>
                <a:ext uri="{FF2B5EF4-FFF2-40B4-BE49-F238E27FC236}">
                  <a16:creationId xmlns:a16="http://schemas.microsoft.com/office/drawing/2014/main" xmlns="" id="{39BDE148-C8E8-4048-B90F-F719AC4B04B0}"/>
                </a:ext>
              </a:extLst>
            </p:cNvPr>
            <p:cNvSpPr>
              <a:spLocks noChangeArrowheads="1"/>
            </p:cNvSpPr>
            <p:nvPr/>
          </p:nvSpPr>
          <p:spPr bwMode="auto">
            <a:xfrm>
              <a:off x="3098"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AutoShape 85">
              <a:extLst>
                <a:ext uri="{FF2B5EF4-FFF2-40B4-BE49-F238E27FC236}">
                  <a16:creationId xmlns:a16="http://schemas.microsoft.com/office/drawing/2014/main" xmlns="" id="{5ABECC03-EF8F-440C-9837-37A3D7849E2C}"/>
                </a:ext>
              </a:extLst>
            </p:cNvPr>
            <p:cNvSpPr>
              <a:spLocks noChangeArrowheads="1"/>
            </p:cNvSpPr>
            <p:nvPr/>
          </p:nvSpPr>
          <p:spPr bwMode="auto">
            <a:xfrm>
              <a:off x="3298"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AutoShape 86">
              <a:extLst>
                <a:ext uri="{FF2B5EF4-FFF2-40B4-BE49-F238E27FC236}">
                  <a16:creationId xmlns:a16="http://schemas.microsoft.com/office/drawing/2014/main" xmlns="" id="{57305335-357E-43E0-966D-6AA5E533E842}"/>
                </a:ext>
              </a:extLst>
            </p:cNvPr>
            <p:cNvSpPr>
              <a:spLocks noChangeArrowheads="1"/>
            </p:cNvSpPr>
            <p:nvPr/>
          </p:nvSpPr>
          <p:spPr bwMode="auto">
            <a:xfrm>
              <a:off x="3497"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AutoShape 87">
              <a:extLst>
                <a:ext uri="{FF2B5EF4-FFF2-40B4-BE49-F238E27FC236}">
                  <a16:creationId xmlns:a16="http://schemas.microsoft.com/office/drawing/2014/main" xmlns="" id="{4DE276F5-6500-4875-8452-9A7DE96EEF38}"/>
                </a:ext>
              </a:extLst>
            </p:cNvPr>
            <p:cNvSpPr>
              <a:spLocks noChangeArrowheads="1"/>
            </p:cNvSpPr>
            <p:nvPr/>
          </p:nvSpPr>
          <p:spPr bwMode="auto">
            <a:xfrm>
              <a:off x="3597"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AutoShape 88">
              <a:extLst>
                <a:ext uri="{FF2B5EF4-FFF2-40B4-BE49-F238E27FC236}">
                  <a16:creationId xmlns:a16="http://schemas.microsoft.com/office/drawing/2014/main" xmlns="" id="{1BAC32D5-A74D-4BA7-AED4-0A61C7AD8C4C}"/>
                </a:ext>
              </a:extLst>
            </p:cNvPr>
            <p:cNvSpPr>
              <a:spLocks noChangeArrowheads="1"/>
            </p:cNvSpPr>
            <p:nvPr/>
          </p:nvSpPr>
          <p:spPr bwMode="auto">
            <a:xfrm>
              <a:off x="3697"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AutoShape 89">
              <a:extLst>
                <a:ext uri="{FF2B5EF4-FFF2-40B4-BE49-F238E27FC236}">
                  <a16:creationId xmlns:a16="http://schemas.microsoft.com/office/drawing/2014/main" xmlns="" id="{33402FE0-3F52-40AC-84AA-13EFCFC15162}"/>
                </a:ext>
              </a:extLst>
            </p:cNvPr>
            <p:cNvSpPr>
              <a:spLocks noChangeArrowheads="1"/>
            </p:cNvSpPr>
            <p:nvPr/>
          </p:nvSpPr>
          <p:spPr bwMode="auto">
            <a:xfrm>
              <a:off x="3797"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AutoShape 90">
              <a:extLst>
                <a:ext uri="{FF2B5EF4-FFF2-40B4-BE49-F238E27FC236}">
                  <a16:creationId xmlns:a16="http://schemas.microsoft.com/office/drawing/2014/main" xmlns="" id="{D47B0596-9AF0-4C35-A334-E20FFFFCAB41}"/>
                </a:ext>
              </a:extLst>
            </p:cNvPr>
            <p:cNvSpPr>
              <a:spLocks noChangeArrowheads="1"/>
            </p:cNvSpPr>
            <p:nvPr/>
          </p:nvSpPr>
          <p:spPr bwMode="auto">
            <a:xfrm>
              <a:off x="3896"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AutoShape 91">
              <a:extLst>
                <a:ext uri="{FF2B5EF4-FFF2-40B4-BE49-F238E27FC236}">
                  <a16:creationId xmlns:a16="http://schemas.microsoft.com/office/drawing/2014/main" xmlns="" id="{BBC438E3-B89C-4CA2-85D6-1600D8A32CB2}"/>
                </a:ext>
              </a:extLst>
            </p:cNvPr>
            <p:cNvSpPr>
              <a:spLocks noChangeArrowheads="1"/>
            </p:cNvSpPr>
            <p:nvPr/>
          </p:nvSpPr>
          <p:spPr bwMode="auto">
            <a:xfrm>
              <a:off x="3996"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AutoShape 92">
              <a:extLst>
                <a:ext uri="{FF2B5EF4-FFF2-40B4-BE49-F238E27FC236}">
                  <a16:creationId xmlns:a16="http://schemas.microsoft.com/office/drawing/2014/main" xmlns="" id="{0185BDE6-80C5-48F7-87C5-C9CA766F6166}"/>
                </a:ext>
              </a:extLst>
            </p:cNvPr>
            <p:cNvSpPr>
              <a:spLocks noChangeArrowheads="1"/>
            </p:cNvSpPr>
            <p:nvPr/>
          </p:nvSpPr>
          <p:spPr bwMode="auto">
            <a:xfrm>
              <a:off x="4096" y="2336"/>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AutoShape 93">
              <a:extLst>
                <a:ext uri="{FF2B5EF4-FFF2-40B4-BE49-F238E27FC236}">
                  <a16:creationId xmlns:a16="http://schemas.microsoft.com/office/drawing/2014/main" xmlns="" id="{CB0BD974-1A2D-46C1-A743-ECF5FFABE078}"/>
                </a:ext>
              </a:extLst>
            </p:cNvPr>
            <p:cNvSpPr>
              <a:spLocks noChangeArrowheads="1"/>
            </p:cNvSpPr>
            <p:nvPr/>
          </p:nvSpPr>
          <p:spPr bwMode="auto">
            <a:xfrm>
              <a:off x="4195" y="2336"/>
              <a:ext cx="133" cy="247"/>
            </a:xfrm>
            <a:prstGeom prst="chevron">
              <a:avLst>
                <a:gd name="adj" fmla="val 51130"/>
              </a:avLst>
            </a:prstGeom>
            <a:gradFill rotWithShape="1">
              <a:gsLst>
                <a:gs pos="0">
                  <a:srgbClr val="FF6600"/>
                </a:gs>
                <a:gs pos="50000">
                  <a:srgbClr val="FFCC00"/>
                </a:gs>
                <a:gs pos="100000">
                  <a:srgbClr val="FF6600"/>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AutoShape 94">
              <a:extLst>
                <a:ext uri="{FF2B5EF4-FFF2-40B4-BE49-F238E27FC236}">
                  <a16:creationId xmlns:a16="http://schemas.microsoft.com/office/drawing/2014/main" xmlns="" id="{F4D5F2B6-2C6F-447E-9AD8-5E41EC25F55E}"/>
                </a:ext>
              </a:extLst>
            </p:cNvPr>
            <p:cNvSpPr>
              <a:spLocks noChangeArrowheads="1"/>
            </p:cNvSpPr>
            <p:nvPr/>
          </p:nvSpPr>
          <p:spPr bwMode="auto">
            <a:xfrm>
              <a:off x="4392"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AutoShape 95">
              <a:extLst>
                <a:ext uri="{FF2B5EF4-FFF2-40B4-BE49-F238E27FC236}">
                  <a16:creationId xmlns:a16="http://schemas.microsoft.com/office/drawing/2014/main" xmlns="" id="{216BEE1E-10CB-4169-B5E5-4FEBCAF5EE1F}"/>
                </a:ext>
              </a:extLst>
            </p:cNvPr>
            <p:cNvSpPr>
              <a:spLocks noChangeArrowheads="1"/>
            </p:cNvSpPr>
            <p:nvPr/>
          </p:nvSpPr>
          <p:spPr bwMode="auto">
            <a:xfrm>
              <a:off x="4292"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AutoShape 96">
              <a:extLst>
                <a:ext uri="{FF2B5EF4-FFF2-40B4-BE49-F238E27FC236}">
                  <a16:creationId xmlns:a16="http://schemas.microsoft.com/office/drawing/2014/main" xmlns="" id="{EDD21D0E-7AC9-418C-80AC-842BC2342E6F}"/>
                </a:ext>
              </a:extLst>
            </p:cNvPr>
            <p:cNvSpPr>
              <a:spLocks noChangeArrowheads="1"/>
            </p:cNvSpPr>
            <p:nvPr/>
          </p:nvSpPr>
          <p:spPr bwMode="auto">
            <a:xfrm>
              <a:off x="4491"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AutoShape 97">
              <a:extLst>
                <a:ext uri="{FF2B5EF4-FFF2-40B4-BE49-F238E27FC236}">
                  <a16:creationId xmlns:a16="http://schemas.microsoft.com/office/drawing/2014/main" xmlns="" id="{2064E89D-A86B-4E6C-96CE-EA596BC1F059}"/>
                </a:ext>
              </a:extLst>
            </p:cNvPr>
            <p:cNvSpPr>
              <a:spLocks noChangeArrowheads="1"/>
            </p:cNvSpPr>
            <p:nvPr/>
          </p:nvSpPr>
          <p:spPr bwMode="auto">
            <a:xfrm>
              <a:off x="4591"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AutoShape 98">
              <a:extLst>
                <a:ext uri="{FF2B5EF4-FFF2-40B4-BE49-F238E27FC236}">
                  <a16:creationId xmlns:a16="http://schemas.microsoft.com/office/drawing/2014/main" xmlns="" id="{1888315A-A559-4E98-9960-DEEDA59242F5}"/>
                </a:ext>
              </a:extLst>
            </p:cNvPr>
            <p:cNvSpPr>
              <a:spLocks noChangeArrowheads="1"/>
            </p:cNvSpPr>
            <p:nvPr/>
          </p:nvSpPr>
          <p:spPr bwMode="auto">
            <a:xfrm>
              <a:off x="4691"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AutoShape 99">
              <a:extLst>
                <a:ext uri="{FF2B5EF4-FFF2-40B4-BE49-F238E27FC236}">
                  <a16:creationId xmlns:a16="http://schemas.microsoft.com/office/drawing/2014/main" xmlns="" id="{022D0B0A-15C7-448B-8A64-A8B212C8C556}"/>
                </a:ext>
              </a:extLst>
            </p:cNvPr>
            <p:cNvSpPr>
              <a:spLocks noChangeArrowheads="1"/>
            </p:cNvSpPr>
            <p:nvPr/>
          </p:nvSpPr>
          <p:spPr bwMode="auto">
            <a:xfrm>
              <a:off x="4791"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AutoShape 100">
              <a:extLst>
                <a:ext uri="{FF2B5EF4-FFF2-40B4-BE49-F238E27FC236}">
                  <a16:creationId xmlns:a16="http://schemas.microsoft.com/office/drawing/2014/main" xmlns="" id="{376BEA7D-766C-44DE-B508-19D4D89ABEFF}"/>
                </a:ext>
              </a:extLst>
            </p:cNvPr>
            <p:cNvSpPr>
              <a:spLocks noChangeArrowheads="1"/>
            </p:cNvSpPr>
            <p:nvPr/>
          </p:nvSpPr>
          <p:spPr bwMode="auto">
            <a:xfrm>
              <a:off x="4890"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AutoShape 101">
              <a:extLst>
                <a:ext uri="{FF2B5EF4-FFF2-40B4-BE49-F238E27FC236}">
                  <a16:creationId xmlns:a16="http://schemas.microsoft.com/office/drawing/2014/main" xmlns="" id="{AE2440C2-56B4-4D9B-B3C2-4C64F0193ED2}"/>
                </a:ext>
              </a:extLst>
            </p:cNvPr>
            <p:cNvSpPr>
              <a:spLocks noChangeArrowheads="1"/>
            </p:cNvSpPr>
            <p:nvPr/>
          </p:nvSpPr>
          <p:spPr bwMode="auto">
            <a:xfrm>
              <a:off x="4990"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AutoShape 102">
              <a:extLst>
                <a:ext uri="{FF2B5EF4-FFF2-40B4-BE49-F238E27FC236}">
                  <a16:creationId xmlns:a16="http://schemas.microsoft.com/office/drawing/2014/main" xmlns="" id="{4B1EB761-9079-4AC5-AA64-872E60C3E8B9}"/>
                </a:ext>
              </a:extLst>
            </p:cNvPr>
            <p:cNvSpPr>
              <a:spLocks noChangeArrowheads="1"/>
            </p:cNvSpPr>
            <p:nvPr/>
          </p:nvSpPr>
          <p:spPr bwMode="auto">
            <a:xfrm>
              <a:off x="5090" y="2331"/>
              <a:ext cx="133" cy="247"/>
            </a:xfrm>
            <a:prstGeom prst="chevron">
              <a:avLst>
                <a:gd name="adj" fmla="val 51130"/>
              </a:avLst>
            </a:prstGeom>
            <a:gradFill rotWithShape="1">
              <a:gsLst>
                <a:gs pos="0">
                  <a:srgbClr val="186594"/>
                </a:gs>
                <a:gs pos="50000">
                  <a:srgbClr val="7ABFEA"/>
                </a:gs>
                <a:gs pos="100000">
                  <a:srgbClr val="186594"/>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AutoShape 103">
              <a:extLst>
                <a:ext uri="{FF2B5EF4-FFF2-40B4-BE49-F238E27FC236}">
                  <a16:creationId xmlns:a16="http://schemas.microsoft.com/office/drawing/2014/main" xmlns="" id="{100D6A1D-632A-4003-8C76-BFA1810136EF}"/>
                </a:ext>
              </a:extLst>
            </p:cNvPr>
            <p:cNvSpPr>
              <a:spLocks noChangeArrowheads="1"/>
            </p:cNvSpPr>
            <p:nvPr/>
          </p:nvSpPr>
          <p:spPr bwMode="auto">
            <a:xfrm>
              <a:off x="5189" y="2331"/>
              <a:ext cx="133" cy="247"/>
            </a:xfrm>
            <a:prstGeom prst="chevron">
              <a:avLst>
                <a:gd name="adj" fmla="val 51130"/>
              </a:avLst>
            </a:prstGeom>
            <a:gradFill rotWithShape="1">
              <a:gsLst>
                <a:gs pos="0">
                  <a:srgbClr val="FF6600"/>
                </a:gs>
                <a:gs pos="50000">
                  <a:srgbClr val="FFCC00"/>
                </a:gs>
                <a:gs pos="100000">
                  <a:srgbClr val="FF6600"/>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6" name="Text Box 169">
            <a:extLst>
              <a:ext uri="{FF2B5EF4-FFF2-40B4-BE49-F238E27FC236}">
                <a16:creationId xmlns:a16="http://schemas.microsoft.com/office/drawing/2014/main" xmlns="" id="{E00C7F60-7AA7-466C-8B18-791C1D219138}"/>
              </a:ext>
            </a:extLst>
          </p:cNvPr>
          <p:cNvSpPr txBox="1">
            <a:spLocks noChangeArrowheads="1"/>
          </p:cNvSpPr>
          <p:nvPr/>
        </p:nvSpPr>
        <p:spPr bwMode="auto">
          <a:xfrm>
            <a:off x="3252817" y="3301170"/>
            <a:ext cx="1853831" cy="400110"/>
          </a:xfrm>
          <a:prstGeom prst="rect">
            <a:avLst/>
          </a:prstGeom>
          <a:noFill/>
          <a:ln w="9525">
            <a:noFill/>
            <a:miter lim="800000"/>
            <a:headEnd/>
            <a:tailEnd/>
          </a:ln>
          <a:effectLst/>
        </p:spPr>
        <p:txBody>
          <a:bodyPr wrap="square">
            <a:spAutoFit/>
          </a:bodyPr>
          <a:lstStyle/>
          <a:p>
            <a:r>
              <a:rPr lang="en-US" altLang="zh-CN" sz="1000" dirty="0">
                <a:solidFill>
                  <a:srgbClr val="00B0F0"/>
                </a:solidFill>
              </a:rPr>
              <a:t>1</a:t>
            </a:r>
            <a:r>
              <a:rPr lang="zh-CN" altLang="en-US" sz="1000" dirty="0">
                <a:solidFill>
                  <a:srgbClr val="00B0F0"/>
                </a:solidFill>
              </a:rPr>
              <a:t>发明，</a:t>
            </a:r>
            <a:r>
              <a:rPr lang="en-US" altLang="zh-CN" sz="1000" dirty="0">
                <a:solidFill>
                  <a:srgbClr val="00B0F0"/>
                </a:solidFill>
              </a:rPr>
              <a:t>1</a:t>
            </a:r>
            <a:r>
              <a:rPr lang="zh-CN" altLang="en-US" sz="1000" dirty="0">
                <a:solidFill>
                  <a:srgbClr val="00B0F0"/>
                </a:solidFill>
              </a:rPr>
              <a:t>新型，</a:t>
            </a:r>
            <a:r>
              <a:rPr lang="en-US" altLang="zh-CN" sz="1000" dirty="0">
                <a:solidFill>
                  <a:srgbClr val="00B0F0"/>
                </a:solidFill>
              </a:rPr>
              <a:t>1PCT </a:t>
            </a:r>
            <a:r>
              <a:rPr lang="en-US" altLang="zh-CN" sz="1000" dirty="0">
                <a:ea typeface="微软雅黑" pitchFamily="34" charset="-122"/>
              </a:rPr>
              <a:t>	</a:t>
            </a:r>
            <a:endParaRPr lang="zh-CN" altLang="en-US" sz="1600" dirty="0">
              <a:ea typeface="微软雅黑" pitchFamily="34" charset="-122"/>
            </a:endParaRPr>
          </a:p>
        </p:txBody>
      </p:sp>
      <p:sp>
        <p:nvSpPr>
          <p:cNvPr id="57" name="Line 170">
            <a:extLst>
              <a:ext uri="{FF2B5EF4-FFF2-40B4-BE49-F238E27FC236}">
                <a16:creationId xmlns:a16="http://schemas.microsoft.com/office/drawing/2014/main" xmlns="" id="{84860DAB-1904-40C0-8D30-1CE1A3DE1B7A}"/>
              </a:ext>
            </a:extLst>
          </p:cNvPr>
          <p:cNvSpPr>
            <a:spLocks noChangeShapeType="1"/>
          </p:cNvSpPr>
          <p:nvPr/>
        </p:nvSpPr>
        <p:spPr bwMode="auto">
          <a:xfrm flipH="1">
            <a:off x="3289946" y="3300936"/>
            <a:ext cx="0" cy="47688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58" name="Group 183">
            <a:extLst>
              <a:ext uri="{FF2B5EF4-FFF2-40B4-BE49-F238E27FC236}">
                <a16:creationId xmlns:a16="http://schemas.microsoft.com/office/drawing/2014/main" xmlns="" id="{62179FE1-F9A3-456C-AF90-42AAA5074515}"/>
              </a:ext>
            </a:extLst>
          </p:cNvPr>
          <p:cNvGrpSpPr>
            <a:grpSpLocks/>
          </p:cNvGrpSpPr>
          <p:nvPr/>
        </p:nvGrpSpPr>
        <p:grpSpPr bwMode="auto">
          <a:xfrm>
            <a:off x="-1128481" y="4566790"/>
            <a:ext cx="1086227" cy="1790136"/>
            <a:chOff x="993" y="1464"/>
            <a:chExt cx="1079" cy="754"/>
          </a:xfrm>
        </p:grpSpPr>
        <p:sp>
          <p:nvSpPr>
            <p:cNvPr id="59" name="Rektangel 3">
              <a:extLst>
                <a:ext uri="{FF2B5EF4-FFF2-40B4-BE49-F238E27FC236}">
                  <a16:creationId xmlns:a16="http://schemas.microsoft.com/office/drawing/2014/main" xmlns="" id="{A0A6213B-C940-4E9B-AE3E-D7E4F8A4D681}"/>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60" name="Rectangle 187">
              <a:extLst>
                <a:ext uri="{FF2B5EF4-FFF2-40B4-BE49-F238E27FC236}">
                  <a16:creationId xmlns:a16="http://schemas.microsoft.com/office/drawing/2014/main" xmlns="" id="{3596DBE2-8396-414A-98BB-C024AED01153}"/>
                </a:ext>
              </a:extLst>
            </p:cNvPr>
            <p:cNvSpPr>
              <a:spLocks noChangeArrowheads="1"/>
            </p:cNvSpPr>
            <p:nvPr/>
          </p:nvSpPr>
          <p:spPr bwMode="auto">
            <a:xfrm>
              <a:off x="993" y="1464"/>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1" name="Line 190">
            <a:extLst>
              <a:ext uri="{FF2B5EF4-FFF2-40B4-BE49-F238E27FC236}">
                <a16:creationId xmlns:a16="http://schemas.microsoft.com/office/drawing/2014/main" xmlns="" id="{7D932DBB-A2AF-402C-823F-A81214D35D89}"/>
              </a:ext>
            </a:extLst>
          </p:cNvPr>
          <p:cNvSpPr>
            <a:spLocks noChangeShapeType="1"/>
          </p:cNvSpPr>
          <p:nvPr/>
        </p:nvSpPr>
        <p:spPr bwMode="auto">
          <a:xfrm>
            <a:off x="1426083" y="4090816"/>
            <a:ext cx="0" cy="468312"/>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Line 199">
            <a:extLst>
              <a:ext uri="{FF2B5EF4-FFF2-40B4-BE49-F238E27FC236}">
                <a16:creationId xmlns:a16="http://schemas.microsoft.com/office/drawing/2014/main" xmlns="" id="{AD557197-252A-49C5-B9FC-44DC7BD6869A}"/>
              </a:ext>
            </a:extLst>
          </p:cNvPr>
          <p:cNvSpPr>
            <a:spLocks noChangeShapeType="1"/>
          </p:cNvSpPr>
          <p:nvPr/>
        </p:nvSpPr>
        <p:spPr bwMode="auto">
          <a:xfrm>
            <a:off x="9016949" y="4061761"/>
            <a:ext cx="0" cy="468313"/>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Text Box 169">
            <a:extLst>
              <a:ext uri="{FF2B5EF4-FFF2-40B4-BE49-F238E27FC236}">
                <a16:creationId xmlns:a16="http://schemas.microsoft.com/office/drawing/2014/main" xmlns="" id="{04FBB591-C3A2-4585-B1FF-96EF602CF073}"/>
              </a:ext>
            </a:extLst>
          </p:cNvPr>
          <p:cNvSpPr txBox="1">
            <a:spLocks noChangeArrowheads="1"/>
          </p:cNvSpPr>
          <p:nvPr/>
        </p:nvSpPr>
        <p:spPr bwMode="auto">
          <a:xfrm>
            <a:off x="983635" y="3309234"/>
            <a:ext cx="511679" cy="246221"/>
          </a:xfrm>
          <a:prstGeom prst="rect">
            <a:avLst/>
          </a:prstGeom>
          <a:noFill/>
          <a:ln w="9525">
            <a:noFill/>
            <a:miter lim="800000"/>
            <a:headEnd/>
            <a:tailEnd/>
          </a:ln>
          <a:effectLst/>
        </p:spPr>
        <p:txBody>
          <a:bodyPr wrap="none">
            <a:spAutoFit/>
          </a:bodyPr>
          <a:lstStyle/>
          <a:p>
            <a:r>
              <a:rPr lang="en-US" altLang="zh-CN" sz="1000" dirty="0"/>
              <a:t>1</a:t>
            </a:r>
            <a:r>
              <a:rPr lang="zh-CN" altLang="en-US" sz="1000" dirty="0"/>
              <a:t>外观</a:t>
            </a:r>
            <a:endParaRPr lang="zh-CN" altLang="en-US" sz="1600" dirty="0">
              <a:ea typeface="微软雅黑" pitchFamily="34" charset="-122"/>
            </a:endParaRPr>
          </a:p>
        </p:txBody>
      </p:sp>
      <p:grpSp>
        <p:nvGrpSpPr>
          <p:cNvPr id="71" name="Group 163">
            <a:extLst>
              <a:ext uri="{FF2B5EF4-FFF2-40B4-BE49-F238E27FC236}">
                <a16:creationId xmlns:a16="http://schemas.microsoft.com/office/drawing/2014/main" xmlns="" id="{6C3E9F8D-4886-44C3-A746-D1BBAB16BBAA}"/>
              </a:ext>
            </a:extLst>
          </p:cNvPr>
          <p:cNvGrpSpPr>
            <a:grpSpLocks/>
          </p:cNvGrpSpPr>
          <p:nvPr/>
        </p:nvGrpSpPr>
        <p:grpSpPr bwMode="auto">
          <a:xfrm>
            <a:off x="4719924" y="1724671"/>
            <a:ext cx="1666753" cy="1636780"/>
            <a:chOff x="978" y="1470"/>
            <a:chExt cx="1093" cy="747"/>
          </a:xfrm>
        </p:grpSpPr>
        <p:sp>
          <p:nvSpPr>
            <p:cNvPr id="72" name="Rektangel 3">
              <a:extLst>
                <a:ext uri="{FF2B5EF4-FFF2-40B4-BE49-F238E27FC236}">
                  <a16:creationId xmlns:a16="http://schemas.microsoft.com/office/drawing/2014/main" xmlns="" id="{0C5669BE-F509-4FFA-AD65-18E618B15E93}"/>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73" name="Rectangle 167">
              <a:extLst>
                <a:ext uri="{FF2B5EF4-FFF2-40B4-BE49-F238E27FC236}">
                  <a16:creationId xmlns:a16="http://schemas.microsoft.com/office/drawing/2014/main" xmlns="" id="{D00DD85F-CE31-4287-A625-66B0B8E6CDF8}"/>
                </a:ext>
              </a:extLst>
            </p:cNvPr>
            <p:cNvSpPr>
              <a:spLocks noChangeArrowheads="1"/>
            </p:cNvSpPr>
            <p:nvPr/>
          </p:nvSpPr>
          <p:spPr bwMode="auto">
            <a:xfrm>
              <a:off x="978" y="1470"/>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4" name="Text Box 169">
            <a:extLst>
              <a:ext uri="{FF2B5EF4-FFF2-40B4-BE49-F238E27FC236}">
                <a16:creationId xmlns:a16="http://schemas.microsoft.com/office/drawing/2014/main" xmlns="" id="{6AD88989-A2C7-454D-98E4-96FB6B4C5BC1}"/>
              </a:ext>
            </a:extLst>
          </p:cNvPr>
          <p:cNvSpPr txBox="1">
            <a:spLocks noChangeArrowheads="1"/>
          </p:cNvSpPr>
          <p:nvPr/>
        </p:nvSpPr>
        <p:spPr bwMode="auto">
          <a:xfrm>
            <a:off x="5599321" y="3292716"/>
            <a:ext cx="184731" cy="338554"/>
          </a:xfrm>
          <a:prstGeom prst="rect">
            <a:avLst/>
          </a:prstGeom>
          <a:noFill/>
          <a:ln w="9525">
            <a:noFill/>
            <a:miter lim="800000"/>
            <a:headEnd/>
            <a:tailEnd/>
          </a:ln>
          <a:effectLst/>
        </p:spPr>
        <p:txBody>
          <a:bodyPr wrap="none">
            <a:spAutoFit/>
          </a:bodyPr>
          <a:lstStyle/>
          <a:p>
            <a:endParaRPr lang="zh-CN" altLang="en-US" sz="1600" dirty="0">
              <a:ea typeface="微软雅黑" pitchFamily="34" charset="-122"/>
            </a:endParaRPr>
          </a:p>
        </p:txBody>
      </p:sp>
      <p:sp>
        <p:nvSpPr>
          <p:cNvPr id="76" name="Text Box 169">
            <a:extLst>
              <a:ext uri="{FF2B5EF4-FFF2-40B4-BE49-F238E27FC236}">
                <a16:creationId xmlns:a16="http://schemas.microsoft.com/office/drawing/2014/main" xmlns="" id="{1266B149-404D-424F-B4AA-AD68F009CF65}"/>
              </a:ext>
            </a:extLst>
          </p:cNvPr>
          <p:cNvSpPr txBox="1">
            <a:spLocks noChangeArrowheads="1"/>
          </p:cNvSpPr>
          <p:nvPr/>
        </p:nvSpPr>
        <p:spPr bwMode="auto">
          <a:xfrm>
            <a:off x="7669010" y="3269375"/>
            <a:ext cx="1853831" cy="246221"/>
          </a:xfrm>
          <a:prstGeom prst="rect">
            <a:avLst/>
          </a:prstGeom>
          <a:noFill/>
          <a:ln w="9525">
            <a:noFill/>
            <a:miter lim="800000"/>
            <a:headEnd/>
            <a:tailEnd/>
          </a:ln>
          <a:effectLst/>
        </p:spPr>
        <p:txBody>
          <a:bodyPr wrap="square">
            <a:spAutoFit/>
          </a:bodyPr>
          <a:lstStyle/>
          <a:p>
            <a:r>
              <a:rPr lang="en-US" altLang="zh-CN" sz="1000" dirty="0"/>
              <a:t>1</a:t>
            </a:r>
            <a:r>
              <a:rPr lang="zh-CN" altLang="en-US" sz="1000" dirty="0"/>
              <a:t>外观，</a:t>
            </a:r>
            <a:r>
              <a:rPr lang="en-US" altLang="zh-CN" sz="1000" dirty="0"/>
              <a:t>3</a:t>
            </a:r>
            <a:r>
              <a:rPr lang="zh-CN" altLang="en-US" sz="1000" dirty="0"/>
              <a:t>新型</a:t>
            </a:r>
            <a:endParaRPr lang="zh-CN" altLang="en-US" sz="1600" dirty="0">
              <a:ea typeface="微软雅黑" pitchFamily="34" charset="-122"/>
            </a:endParaRPr>
          </a:p>
        </p:txBody>
      </p:sp>
      <p:grpSp>
        <p:nvGrpSpPr>
          <p:cNvPr id="77" name="Group 183">
            <a:extLst>
              <a:ext uri="{FF2B5EF4-FFF2-40B4-BE49-F238E27FC236}">
                <a16:creationId xmlns:a16="http://schemas.microsoft.com/office/drawing/2014/main" xmlns="" id="{9F53D899-085F-46BE-951D-773217F53A3A}"/>
              </a:ext>
            </a:extLst>
          </p:cNvPr>
          <p:cNvGrpSpPr>
            <a:grpSpLocks/>
          </p:cNvGrpSpPr>
          <p:nvPr/>
        </p:nvGrpSpPr>
        <p:grpSpPr bwMode="auto">
          <a:xfrm>
            <a:off x="2561991" y="4573453"/>
            <a:ext cx="1907483" cy="1625600"/>
            <a:chOff x="993" y="1464"/>
            <a:chExt cx="1079" cy="754"/>
          </a:xfrm>
        </p:grpSpPr>
        <p:sp>
          <p:nvSpPr>
            <p:cNvPr id="78" name="Rektangel 3">
              <a:extLst>
                <a:ext uri="{FF2B5EF4-FFF2-40B4-BE49-F238E27FC236}">
                  <a16:creationId xmlns:a16="http://schemas.microsoft.com/office/drawing/2014/main" xmlns="" id="{F9F510B2-0747-4B6E-ABBF-371975E41480}"/>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79" name="Rectangle 187">
              <a:extLst>
                <a:ext uri="{FF2B5EF4-FFF2-40B4-BE49-F238E27FC236}">
                  <a16:creationId xmlns:a16="http://schemas.microsoft.com/office/drawing/2014/main" xmlns="" id="{207CB0D8-8E5B-432A-9A0B-5BBA39D24DB6}"/>
                </a:ext>
              </a:extLst>
            </p:cNvPr>
            <p:cNvSpPr>
              <a:spLocks noChangeArrowheads="1"/>
            </p:cNvSpPr>
            <p:nvPr/>
          </p:nvSpPr>
          <p:spPr bwMode="auto">
            <a:xfrm>
              <a:off x="993" y="1464"/>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80" name="Line 190">
            <a:extLst>
              <a:ext uri="{FF2B5EF4-FFF2-40B4-BE49-F238E27FC236}">
                <a16:creationId xmlns:a16="http://schemas.microsoft.com/office/drawing/2014/main" xmlns="" id="{B2342403-D64D-4D2F-B425-8E30B2430A1B}"/>
              </a:ext>
            </a:extLst>
          </p:cNvPr>
          <p:cNvSpPr>
            <a:spLocks noChangeShapeType="1"/>
          </p:cNvSpPr>
          <p:nvPr/>
        </p:nvSpPr>
        <p:spPr bwMode="auto">
          <a:xfrm>
            <a:off x="3252817" y="4072283"/>
            <a:ext cx="0" cy="468312"/>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矩形 81">
            <a:extLst>
              <a:ext uri="{FF2B5EF4-FFF2-40B4-BE49-F238E27FC236}">
                <a16:creationId xmlns:a16="http://schemas.microsoft.com/office/drawing/2014/main" xmlns="" id="{8DFE08E2-954F-4E96-90EA-D6CBAB1985B1}"/>
              </a:ext>
            </a:extLst>
          </p:cNvPr>
          <p:cNvSpPr/>
          <p:nvPr/>
        </p:nvSpPr>
        <p:spPr>
          <a:xfrm>
            <a:off x="3262961" y="3488280"/>
            <a:ext cx="1049435" cy="276999"/>
          </a:xfrm>
          <a:prstGeom prst="rect">
            <a:avLst/>
          </a:prstGeom>
        </p:spPr>
        <p:txBody>
          <a:bodyPr wrap="square">
            <a:spAutoFit/>
          </a:bodyPr>
          <a:lstStyle/>
          <a:p>
            <a:r>
              <a:rPr lang="en-US" altLang="zh-CN" sz="1200" dirty="0">
                <a:ea typeface="微软雅黑" pitchFamily="34" charset="-122"/>
              </a:rPr>
              <a:t>2.12</a:t>
            </a:r>
            <a:endParaRPr lang="zh-CN" altLang="en-US" sz="1200" dirty="0"/>
          </a:p>
        </p:txBody>
      </p:sp>
      <p:sp>
        <p:nvSpPr>
          <p:cNvPr id="83" name="矩形 82">
            <a:extLst>
              <a:ext uri="{FF2B5EF4-FFF2-40B4-BE49-F238E27FC236}">
                <a16:creationId xmlns:a16="http://schemas.microsoft.com/office/drawing/2014/main" xmlns="" id="{70A54526-7177-4B41-9A26-B8A5E3403B3F}"/>
              </a:ext>
            </a:extLst>
          </p:cNvPr>
          <p:cNvSpPr/>
          <p:nvPr/>
        </p:nvSpPr>
        <p:spPr>
          <a:xfrm>
            <a:off x="8643099" y="3421447"/>
            <a:ext cx="1049435" cy="276999"/>
          </a:xfrm>
          <a:prstGeom prst="rect">
            <a:avLst/>
          </a:prstGeom>
        </p:spPr>
        <p:txBody>
          <a:bodyPr wrap="square">
            <a:spAutoFit/>
          </a:bodyPr>
          <a:lstStyle/>
          <a:p>
            <a:r>
              <a:rPr lang="en-US" altLang="zh-CN" sz="1200" dirty="0">
                <a:ea typeface="微软雅黑" pitchFamily="34" charset="-122"/>
              </a:rPr>
              <a:t>7~10</a:t>
            </a:r>
            <a:r>
              <a:rPr lang="zh-CN" altLang="en-US" sz="1200" dirty="0">
                <a:ea typeface="微软雅黑" pitchFamily="34" charset="-122"/>
              </a:rPr>
              <a:t>月</a:t>
            </a:r>
            <a:endParaRPr lang="en-US" altLang="zh-CN" sz="1200" dirty="0">
              <a:ea typeface="微软雅黑" pitchFamily="34" charset="-122"/>
            </a:endParaRPr>
          </a:p>
        </p:txBody>
      </p:sp>
      <p:sp>
        <p:nvSpPr>
          <p:cNvPr id="84" name="矩形 83">
            <a:extLst>
              <a:ext uri="{FF2B5EF4-FFF2-40B4-BE49-F238E27FC236}">
                <a16:creationId xmlns:a16="http://schemas.microsoft.com/office/drawing/2014/main" xmlns="" id="{6EF26728-7D95-4A53-9D94-FCEA628CD01D}"/>
              </a:ext>
            </a:extLst>
          </p:cNvPr>
          <p:cNvSpPr/>
          <p:nvPr/>
        </p:nvSpPr>
        <p:spPr>
          <a:xfrm>
            <a:off x="992758" y="3504686"/>
            <a:ext cx="1049435" cy="276999"/>
          </a:xfrm>
          <a:prstGeom prst="rect">
            <a:avLst/>
          </a:prstGeom>
        </p:spPr>
        <p:txBody>
          <a:bodyPr wrap="square">
            <a:spAutoFit/>
          </a:bodyPr>
          <a:lstStyle/>
          <a:p>
            <a:r>
              <a:rPr lang="en-US" altLang="zh-CN" sz="1200" dirty="0">
                <a:ea typeface="微软雅黑" pitchFamily="34" charset="-122"/>
              </a:rPr>
              <a:t>2.10</a:t>
            </a:r>
          </a:p>
        </p:txBody>
      </p:sp>
      <p:sp>
        <p:nvSpPr>
          <p:cNvPr id="85" name="矩形 84">
            <a:extLst>
              <a:ext uri="{FF2B5EF4-FFF2-40B4-BE49-F238E27FC236}">
                <a16:creationId xmlns:a16="http://schemas.microsoft.com/office/drawing/2014/main" xmlns="" id="{FE25678C-5253-4A19-B690-E7A47266DED1}"/>
              </a:ext>
            </a:extLst>
          </p:cNvPr>
          <p:cNvSpPr/>
          <p:nvPr/>
        </p:nvSpPr>
        <p:spPr>
          <a:xfrm>
            <a:off x="5591250" y="3421857"/>
            <a:ext cx="1049435" cy="276999"/>
          </a:xfrm>
          <a:prstGeom prst="rect">
            <a:avLst/>
          </a:prstGeom>
        </p:spPr>
        <p:txBody>
          <a:bodyPr wrap="square">
            <a:spAutoFit/>
          </a:bodyPr>
          <a:lstStyle/>
          <a:p>
            <a:r>
              <a:rPr lang="en-US" altLang="zh-CN" sz="1200" dirty="0">
                <a:ea typeface="微软雅黑" pitchFamily="34" charset="-122"/>
              </a:rPr>
              <a:t>2.14</a:t>
            </a:r>
          </a:p>
        </p:txBody>
      </p:sp>
      <p:sp>
        <p:nvSpPr>
          <p:cNvPr id="86" name="矩形 85">
            <a:extLst>
              <a:ext uri="{FF2B5EF4-FFF2-40B4-BE49-F238E27FC236}">
                <a16:creationId xmlns:a16="http://schemas.microsoft.com/office/drawing/2014/main" xmlns="" id="{80E3B4A9-AA41-4D6E-9D0C-8F10FF3AB899}"/>
              </a:ext>
            </a:extLst>
          </p:cNvPr>
          <p:cNvSpPr/>
          <p:nvPr/>
        </p:nvSpPr>
        <p:spPr>
          <a:xfrm>
            <a:off x="2046085" y="4079661"/>
            <a:ext cx="1049435" cy="276999"/>
          </a:xfrm>
          <a:prstGeom prst="rect">
            <a:avLst/>
          </a:prstGeom>
        </p:spPr>
        <p:txBody>
          <a:bodyPr wrap="square">
            <a:spAutoFit/>
          </a:bodyPr>
          <a:lstStyle/>
          <a:p>
            <a:pPr algn="r"/>
            <a:r>
              <a:rPr lang="en-US" altLang="zh-CN" sz="1200" dirty="0">
                <a:ea typeface="微软雅黑" pitchFamily="34" charset="-122"/>
              </a:rPr>
              <a:t>2.12</a:t>
            </a:r>
            <a:endParaRPr lang="zh-CN" altLang="en-US" sz="1200" dirty="0"/>
          </a:p>
        </p:txBody>
      </p:sp>
      <p:sp>
        <p:nvSpPr>
          <p:cNvPr id="87" name="矩形 86">
            <a:extLst>
              <a:ext uri="{FF2B5EF4-FFF2-40B4-BE49-F238E27FC236}">
                <a16:creationId xmlns:a16="http://schemas.microsoft.com/office/drawing/2014/main" xmlns="" id="{DC271818-E591-42C6-A99A-C02C0E0A1944}"/>
              </a:ext>
            </a:extLst>
          </p:cNvPr>
          <p:cNvSpPr/>
          <p:nvPr/>
        </p:nvSpPr>
        <p:spPr>
          <a:xfrm>
            <a:off x="939596" y="4106551"/>
            <a:ext cx="1049435" cy="276999"/>
          </a:xfrm>
          <a:prstGeom prst="rect">
            <a:avLst/>
          </a:prstGeom>
        </p:spPr>
        <p:txBody>
          <a:bodyPr wrap="square">
            <a:spAutoFit/>
          </a:bodyPr>
          <a:lstStyle/>
          <a:p>
            <a:r>
              <a:rPr lang="en-US" altLang="zh-CN" sz="1200" dirty="0">
                <a:ea typeface="微软雅黑" pitchFamily="34" charset="-122"/>
              </a:rPr>
              <a:t>2.10</a:t>
            </a:r>
            <a:endParaRPr lang="zh-CN" altLang="en-US" sz="1200" dirty="0"/>
          </a:p>
        </p:txBody>
      </p:sp>
      <p:sp>
        <p:nvSpPr>
          <p:cNvPr id="88" name="矩形 87">
            <a:extLst>
              <a:ext uri="{FF2B5EF4-FFF2-40B4-BE49-F238E27FC236}">
                <a16:creationId xmlns:a16="http://schemas.microsoft.com/office/drawing/2014/main" xmlns="" id="{EB7177CF-7178-4C57-ACFC-AF2421EB43D4}"/>
              </a:ext>
            </a:extLst>
          </p:cNvPr>
          <p:cNvSpPr/>
          <p:nvPr/>
        </p:nvSpPr>
        <p:spPr>
          <a:xfrm>
            <a:off x="8224861" y="4080962"/>
            <a:ext cx="1049435" cy="276999"/>
          </a:xfrm>
          <a:prstGeom prst="rect">
            <a:avLst/>
          </a:prstGeom>
        </p:spPr>
        <p:txBody>
          <a:bodyPr wrap="square">
            <a:spAutoFit/>
          </a:bodyPr>
          <a:lstStyle/>
          <a:p>
            <a:r>
              <a:rPr lang="en-US" altLang="zh-CN" sz="1200" dirty="0">
                <a:ea typeface="微软雅黑" pitchFamily="34" charset="-122"/>
              </a:rPr>
              <a:t>7~10</a:t>
            </a:r>
            <a:r>
              <a:rPr lang="zh-CN" altLang="en-US" sz="1200" dirty="0">
                <a:ea typeface="微软雅黑" pitchFamily="34" charset="-122"/>
              </a:rPr>
              <a:t>月</a:t>
            </a:r>
            <a:endParaRPr lang="zh-CN" altLang="en-US" sz="1200" dirty="0"/>
          </a:p>
        </p:txBody>
      </p:sp>
      <p:grpSp>
        <p:nvGrpSpPr>
          <p:cNvPr id="89" name="Group 163">
            <a:extLst>
              <a:ext uri="{FF2B5EF4-FFF2-40B4-BE49-F238E27FC236}">
                <a16:creationId xmlns:a16="http://schemas.microsoft.com/office/drawing/2014/main" xmlns="" id="{3AC46ED8-F43B-48B7-B227-E8163C6630FA}"/>
              </a:ext>
            </a:extLst>
          </p:cNvPr>
          <p:cNvGrpSpPr>
            <a:grpSpLocks/>
          </p:cNvGrpSpPr>
          <p:nvPr/>
        </p:nvGrpSpPr>
        <p:grpSpPr bwMode="auto">
          <a:xfrm>
            <a:off x="2562134" y="1748761"/>
            <a:ext cx="1760128" cy="1577109"/>
            <a:chOff x="993" y="1464"/>
            <a:chExt cx="1079" cy="754"/>
          </a:xfrm>
        </p:grpSpPr>
        <p:sp>
          <p:nvSpPr>
            <p:cNvPr id="90" name="Rektangel 3">
              <a:extLst>
                <a:ext uri="{FF2B5EF4-FFF2-40B4-BE49-F238E27FC236}">
                  <a16:creationId xmlns:a16="http://schemas.microsoft.com/office/drawing/2014/main" xmlns="" id="{A6FAE101-B9D4-445A-85AA-F06A3590729C}"/>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91" name="Rectangle 167">
              <a:extLst>
                <a:ext uri="{FF2B5EF4-FFF2-40B4-BE49-F238E27FC236}">
                  <a16:creationId xmlns:a16="http://schemas.microsoft.com/office/drawing/2014/main" xmlns="" id="{7A49DE80-6B24-4BD2-A65A-52F1CC3F6F41}"/>
                </a:ext>
              </a:extLst>
            </p:cNvPr>
            <p:cNvSpPr>
              <a:spLocks noChangeArrowheads="1"/>
            </p:cNvSpPr>
            <p:nvPr/>
          </p:nvSpPr>
          <p:spPr bwMode="auto">
            <a:xfrm>
              <a:off x="993" y="1464"/>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5" name="Text Box 169">
            <a:extLst>
              <a:ext uri="{FF2B5EF4-FFF2-40B4-BE49-F238E27FC236}">
                <a16:creationId xmlns:a16="http://schemas.microsoft.com/office/drawing/2014/main" xmlns="" id="{E35F0B67-6C4E-4BF9-A199-3B684A5BCEA8}"/>
              </a:ext>
            </a:extLst>
          </p:cNvPr>
          <p:cNvSpPr txBox="1">
            <a:spLocks noChangeArrowheads="1"/>
          </p:cNvSpPr>
          <p:nvPr/>
        </p:nvSpPr>
        <p:spPr bwMode="auto">
          <a:xfrm>
            <a:off x="1874837" y="4282246"/>
            <a:ext cx="1853831" cy="400110"/>
          </a:xfrm>
          <a:prstGeom prst="rect">
            <a:avLst/>
          </a:prstGeom>
          <a:noFill/>
          <a:ln w="9525">
            <a:noFill/>
            <a:miter lim="800000"/>
            <a:headEnd/>
            <a:tailEnd/>
          </a:ln>
          <a:effectLst/>
        </p:spPr>
        <p:txBody>
          <a:bodyPr wrap="square">
            <a:spAutoFit/>
          </a:bodyPr>
          <a:lstStyle/>
          <a:p>
            <a:r>
              <a:rPr lang="en-US" altLang="zh-CN" sz="1000" dirty="0">
                <a:solidFill>
                  <a:srgbClr val="00B0F0"/>
                </a:solidFill>
              </a:rPr>
              <a:t>1</a:t>
            </a:r>
            <a:r>
              <a:rPr lang="zh-CN" altLang="en-US" sz="1000" dirty="0">
                <a:solidFill>
                  <a:srgbClr val="00B0F0"/>
                </a:solidFill>
              </a:rPr>
              <a:t>发明，</a:t>
            </a:r>
            <a:r>
              <a:rPr lang="en-US" altLang="zh-CN" sz="1000" dirty="0">
                <a:solidFill>
                  <a:srgbClr val="00B0F0"/>
                </a:solidFill>
              </a:rPr>
              <a:t>1</a:t>
            </a:r>
            <a:r>
              <a:rPr lang="zh-CN" altLang="en-US" sz="1000" dirty="0">
                <a:solidFill>
                  <a:srgbClr val="00B0F0"/>
                </a:solidFill>
              </a:rPr>
              <a:t>新型，</a:t>
            </a:r>
            <a:r>
              <a:rPr lang="en-US" altLang="zh-CN" sz="1000" dirty="0">
                <a:solidFill>
                  <a:srgbClr val="00B0F0"/>
                </a:solidFill>
              </a:rPr>
              <a:t>1PCT </a:t>
            </a:r>
            <a:r>
              <a:rPr lang="en-US" altLang="zh-CN" sz="1000" dirty="0">
                <a:ea typeface="微软雅黑" pitchFamily="34" charset="-122"/>
              </a:rPr>
              <a:t>	</a:t>
            </a:r>
            <a:endParaRPr lang="zh-CN" altLang="en-US" sz="1600" dirty="0">
              <a:ea typeface="微软雅黑" pitchFamily="34" charset="-122"/>
            </a:endParaRPr>
          </a:p>
        </p:txBody>
      </p:sp>
      <p:sp>
        <p:nvSpPr>
          <p:cNvPr id="96" name="Text Box 169">
            <a:extLst>
              <a:ext uri="{FF2B5EF4-FFF2-40B4-BE49-F238E27FC236}">
                <a16:creationId xmlns:a16="http://schemas.microsoft.com/office/drawing/2014/main" xmlns="" id="{B4F3EF5E-6988-4741-A72B-F5E2911C3DE9}"/>
              </a:ext>
            </a:extLst>
          </p:cNvPr>
          <p:cNvSpPr txBox="1">
            <a:spLocks noChangeArrowheads="1"/>
          </p:cNvSpPr>
          <p:nvPr/>
        </p:nvSpPr>
        <p:spPr bwMode="auto">
          <a:xfrm>
            <a:off x="445941" y="4313445"/>
            <a:ext cx="1003130" cy="246054"/>
          </a:xfrm>
          <a:prstGeom prst="rect">
            <a:avLst/>
          </a:prstGeom>
          <a:noFill/>
          <a:ln w="9525">
            <a:noFill/>
            <a:miter lim="800000"/>
            <a:headEnd/>
            <a:tailEnd/>
          </a:ln>
          <a:effectLst/>
        </p:spPr>
        <p:txBody>
          <a:bodyPr wrap="square">
            <a:spAutoFit/>
          </a:bodyPr>
          <a:lstStyle/>
          <a:p>
            <a:pPr algn="r"/>
            <a:r>
              <a:rPr lang="en-US" altLang="zh-CN" sz="1000" dirty="0"/>
              <a:t>1</a:t>
            </a:r>
            <a:r>
              <a:rPr lang="zh-CN" altLang="en-US" sz="1000" dirty="0"/>
              <a:t>外观</a:t>
            </a:r>
            <a:endParaRPr lang="zh-CN" altLang="en-US" sz="1600" dirty="0">
              <a:ea typeface="微软雅黑" pitchFamily="34" charset="-122"/>
            </a:endParaRPr>
          </a:p>
        </p:txBody>
      </p:sp>
      <p:sp>
        <p:nvSpPr>
          <p:cNvPr id="98" name="矩形 97">
            <a:extLst>
              <a:ext uri="{FF2B5EF4-FFF2-40B4-BE49-F238E27FC236}">
                <a16:creationId xmlns:a16="http://schemas.microsoft.com/office/drawing/2014/main" xmlns="" id="{107A155A-E6B1-4077-8CC3-8F8E9795F4D1}"/>
              </a:ext>
            </a:extLst>
          </p:cNvPr>
          <p:cNvSpPr/>
          <p:nvPr/>
        </p:nvSpPr>
        <p:spPr>
          <a:xfrm>
            <a:off x="9415899" y="3194580"/>
            <a:ext cx="1571874" cy="323165"/>
          </a:xfrm>
          <a:prstGeom prst="rect">
            <a:avLst/>
          </a:prstGeom>
        </p:spPr>
        <p:txBody>
          <a:bodyPr wrap="square">
            <a:spAutoFit/>
          </a:bodyPr>
          <a:lstStyle/>
          <a:p>
            <a:r>
              <a:rPr lang="zh-CN" altLang="en-US" sz="1500" dirty="0">
                <a:solidFill>
                  <a:schemeClr val="accent6">
                    <a:lumMod val="75000"/>
                  </a:schemeClr>
                </a:solidFill>
              </a:rPr>
              <a:t>租赁设备</a:t>
            </a:r>
          </a:p>
        </p:txBody>
      </p:sp>
      <p:sp>
        <p:nvSpPr>
          <p:cNvPr id="99" name="Line 170">
            <a:extLst>
              <a:ext uri="{FF2B5EF4-FFF2-40B4-BE49-F238E27FC236}">
                <a16:creationId xmlns:a16="http://schemas.microsoft.com/office/drawing/2014/main" xmlns="" id="{42241BB9-2E13-4D7F-80C3-1F8C930D36D5}"/>
              </a:ext>
            </a:extLst>
          </p:cNvPr>
          <p:cNvSpPr>
            <a:spLocks noChangeShapeType="1"/>
          </p:cNvSpPr>
          <p:nvPr/>
        </p:nvSpPr>
        <p:spPr bwMode="auto">
          <a:xfrm flipH="1">
            <a:off x="1449170" y="3325828"/>
            <a:ext cx="0" cy="47688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Line 170">
            <a:extLst>
              <a:ext uri="{FF2B5EF4-FFF2-40B4-BE49-F238E27FC236}">
                <a16:creationId xmlns:a16="http://schemas.microsoft.com/office/drawing/2014/main" xmlns="" id="{E67147F9-7708-4140-AEFE-47F77C674AFB}"/>
              </a:ext>
            </a:extLst>
          </p:cNvPr>
          <p:cNvSpPr>
            <a:spLocks noChangeShapeType="1"/>
          </p:cNvSpPr>
          <p:nvPr/>
        </p:nvSpPr>
        <p:spPr bwMode="auto">
          <a:xfrm flipH="1">
            <a:off x="8710352" y="3239563"/>
            <a:ext cx="0" cy="47688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Line 170">
            <a:extLst>
              <a:ext uri="{FF2B5EF4-FFF2-40B4-BE49-F238E27FC236}">
                <a16:creationId xmlns:a16="http://schemas.microsoft.com/office/drawing/2014/main" xmlns="" id="{6DFA1478-7634-4449-83BE-E1E9D4C0DB7F}"/>
              </a:ext>
            </a:extLst>
          </p:cNvPr>
          <p:cNvSpPr>
            <a:spLocks noChangeShapeType="1"/>
          </p:cNvSpPr>
          <p:nvPr/>
        </p:nvSpPr>
        <p:spPr bwMode="auto">
          <a:xfrm flipH="1">
            <a:off x="5632573" y="3352803"/>
            <a:ext cx="0" cy="40848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14" name="Picture 3">
            <a:extLst>
              <a:ext uri="{FF2B5EF4-FFF2-40B4-BE49-F238E27FC236}">
                <a16:creationId xmlns:a16="http://schemas.microsoft.com/office/drawing/2014/main" xmlns="" id="{DD186CAC-9C44-4D16-A653-34B1C0AA55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8620" y="1868367"/>
            <a:ext cx="1652972" cy="128731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pic>
      <p:pic>
        <p:nvPicPr>
          <p:cNvPr id="115" name="Picture 1">
            <a:extLst>
              <a:ext uri="{FF2B5EF4-FFF2-40B4-BE49-F238E27FC236}">
                <a16:creationId xmlns:a16="http://schemas.microsoft.com/office/drawing/2014/main" xmlns="" id="{E70CE7A4-34BF-431D-B199-0114E5489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6164" y="4742177"/>
            <a:ext cx="1762011" cy="137223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pic>
      <p:pic>
        <p:nvPicPr>
          <p:cNvPr id="116" name="Picture 30">
            <a:extLst>
              <a:ext uri="{FF2B5EF4-FFF2-40B4-BE49-F238E27FC236}">
                <a16:creationId xmlns:a16="http://schemas.microsoft.com/office/drawing/2014/main" xmlns="" id="{FCB0E6DF-6374-4749-932F-54E53B03C5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7086" y="1896393"/>
            <a:ext cx="1666753" cy="132982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pic>
      <p:sp>
        <p:nvSpPr>
          <p:cNvPr id="118" name="Text Box 169">
            <a:extLst>
              <a:ext uri="{FF2B5EF4-FFF2-40B4-BE49-F238E27FC236}">
                <a16:creationId xmlns:a16="http://schemas.microsoft.com/office/drawing/2014/main" xmlns="" id="{7CDCA13C-E1F0-4D9C-B490-E9608FC66A18}"/>
              </a:ext>
            </a:extLst>
          </p:cNvPr>
          <p:cNvSpPr txBox="1">
            <a:spLocks noChangeArrowheads="1"/>
          </p:cNvSpPr>
          <p:nvPr/>
        </p:nvSpPr>
        <p:spPr bwMode="auto">
          <a:xfrm>
            <a:off x="4751477" y="3330398"/>
            <a:ext cx="966931" cy="246221"/>
          </a:xfrm>
          <a:prstGeom prst="rect">
            <a:avLst/>
          </a:prstGeom>
          <a:noFill/>
          <a:ln w="9525">
            <a:noFill/>
            <a:miter lim="800000"/>
            <a:headEnd/>
            <a:tailEnd/>
          </a:ln>
          <a:effectLst/>
        </p:spPr>
        <p:txBody>
          <a:bodyPr wrap="none">
            <a:spAutoFit/>
          </a:bodyPr>
          <a:lstStyle/>
          <a:p>
            <a:r>
              <a:rPr lang="en-US" altLang="zh-CN" sz="1000" dirty="0">
                <a:solidFill>
                  <a:srgbClr val="00B0F0"/>
                </a:solidFill>
              </a:rPr>
              <a:t>1</a:t>
            </a:r>
            <a:r>
              <a:rPr lang="zh-CN" altLang="en-US" sz="1000" dirty="0">
                <a:solidFill>
                  <a:srgbClr val="00B0F0"/>
                </a:solidFill>
              </a:rPr>
              <a:t>发明，</a:t>
            </a:r>
            <a:r>
              <a:rPr lang="en-US" altLang="zh-CN" sz="1000" dirty="0">
                <a:solidFill>
                  <a:srgbClr val="00B0F0"/>
                </a:solidFill>
              </a:rPr>
              <a:t>2PCT</a:t>
            </a:r>
            <a:endParaRPr lang="zh-CN" altLang="en-US" sz="1600" dirty="0">
              <a:solidFill>
                <a:srgbClr val="00B0F0"/>
              </a:solidFill>
              <a:ea typeface="微软雅黑" pitchFamily="34" charset="-122"/>
            </a:endParaRPr>
          </a:p>
        </p:txBody>
      </p:sp>
      <p:grpSp>
        <p:nvGrpSpPr>
          <p:cNvPr id="119" name="Group 183">
            <a:extLst>
              <a:ext uri="{FF2B5EF4-FFF2-40B4-BE49-F238E27FC236}">
                <a16:creationId xmlns:a16="http://schemas.microsoft.com/office/drawing/2014/main" xmlns="" id="{F56C27DF-7B5F-48EF-A417-85AE6EE4E1D1}"/>
              </a:ext>
            </a:extLst>
          </p:cNvPr>
          <p:cNvGrpSpPr>
            <a:grpSpLocks/>
          </p:cNvGrpSpPr>
          <p:nvPr/>
        </p:nvGrpSpPr>
        <p:grpSpPr bwMode="auto">
          <a:xfrm>
            <a:off x="5006308" y="4574151"/>
            <a:ext cx="1897729" cy="1790136"/>
            <a:chOff x="993" y="1464"/>
            <a:chExt cx="1079" cy="754"/>
          </a:xfrm>
        </p:grpSpPr>
        <p:sp>
          <p:nvSpPr>
            <p:cNvPr id="120" name="Rektangel 3">
              <a:extLst>
                <a:ext uri="{FF2B5EF4-FFF2-40B4-BE49-F238E27FC236}">
                  <a16:creationId xmlns:a16="http://schemas.microsoft.com/office/drawing/2014/main" xmlns="" id="{63C78FFA-DCC5-48B7-A66B-BCBC76C2659E}"/>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121" name="Rectangle 187">
              <a:extLst>
                <a:ext uri="{FF2B5EF4-FFF2-40B4-BE49-F238E27FC236}">
                  <a16:creationId xmlns:a16="http://schemas.microsoft.com/office/drawing/2014/main" xmlns="" id="{4EFE91A3-F32E-4262-BA8E-0C3993EF05A3}"/>
                </a:ext>
              </a:extLst>
            </p:cNvPr>
            <p:cNvSpPr>
              <a:spLocks noChangeArrowheads="1"/>
            </p:cNvSpPr>
            <p:nvPr/>
          </p:nvSpPr>
          <p:spPr bwMode="auto">
            <a:xfrm>
              <a:off x="993" y="1464"/>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22" name="Line 190">
            <a:extLst>
              <a:ext uri="{FF2B5EF4-FFF2-40B4-BE49-F238E27FC236}">
                <a16:creationId xmlns:a16="http://schemas.microsoft.com/office/drawing/2014/main" xmlns="" id="{05D6A1AA-8216-4624-93B0-CB3CAAA2CEFD}"/>
              </a:ext>
            </a:extLst>
          </p:cNvPr>
          <p:cNvSpPr>
            <a:spLocks noChangeShapeType="1"/>
          </p:cNvSpPr>
          <p:nvPr/>
        </p:nvSpPr>
        <p:spPr bwMode="auto">
          <a:xfrm>
            <a:off x="5609745" y="4039493"/>
            <a:ext cx="0" cy="468312"/>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矩形 122">
            <a:extLst>
              <a:ext uri="{FF2B5EF4-FFF2-40B4-BE49-F238E27FC236}">
                <a16:creationId xmlns:a16="http://schemas.microsoft.com/office/drawing/2014/main" xmlns="" id="{660D16B8-7D32-4E7F-9914-88D7D9209EBA}"/>
              </a:ext>
            </a:extLst>
          </p:cNvPr>
          <p:cNvSpPr/>
          <p:nvPr/>
        </p:nvSpPr>
        <p:spPr>
          <a:xfrm>
            <a:off x="5123258" y="4055228"/>
            <a:ext cx="1049435" cy="276999"/>
          </a:xfrm>
          <a:prstGeom prst="rect">
            <a:avLst/>
          </a:prstGeom>
        </p:spPr>
        <p:txBody>
          <a:bodyPr wrap="square">
            <a:spAutoFit/>
          </a:bodyPr>
          <a:lstStyle/>
          <a:p>
            <a:r>
              <a:rPr lang="en-US" altLang="zh-CN" sz="1200" dirty="0">
                <a:ea typeface="微软雅黑" pitchFamily="34" charset="-122"/>
              </a:rPr>
              <a:t>2.14</a:t>
            </a:r>
            <a:endParaRPr lang="zh-CN" altLang="en-US" sz="1200" dirty="0"/>
          </a:p>
        </p:txBody>
      </p:sp>
      <p:sp>
        <p:nvSpPr>
          <p:cNvPr id="124" name="Text Box 169">
            <a:extLst>
              <a:ext uri="{FF2B5EF4-FFF2-40B4-BE49-F238E27FC236}">
                <a16:creationId xmlns:a16="http://schemas.microsoft.com/office/drawing/2014/main" xmlns="" id="{1BD393DB-33AC-4C3A-9403-05A69B00D610}"/>
              </a:ext>
            </a:extLst>
          </p:cNvPr>
          <p:cNvSpPr txBox="1">
            <a:spLocks noChangeArrowheads="1"/>
          </p:cNvSpPr>
          <p:nvPr/>
        </p:nvSpPr>
        <p:spPr bwMode="auto">
          <a:xfrm>
            <a:off x="4260252" y="4251853"/>
            <a:ext cx="1853831" cy="246221"/>
          </a:xfrm>
          <a:prstGeom prst="rect">
            <a:avLst/>
          </a:prstGeom>
          <a:noFill/>
          <a:ln w="9525">
            <a:noFill/>
            <a:miter lim="800000"/>
            <a:headEnd/>
            <a:tailEnd/>
          </a:ln>
          <a:effectLst/>
        </p:spPr>
        <p:txBody>
          <a:bodyPr wrap="square">
            <a:spAutoFit/>
          </a:bodyPr>
          <a:lstStyle/>
          <a:p>
            <a:r>
              <a:rPr lang="en-US" altLang="zh-CN" sz="1000" dirty="0">
                <a:solidFill>
                  <a:srgbClr val="00B0F0"/>
                </a:solidFill>
              </a:rPr>
              <a:t>2</a:t>
            </a:r>
            <a:r>
              <a:rPr lang="zh-CN" altLang="en-US" sz="1000" dirty="0">
                <a:solidFill>
                  <a:srgbClr val="00B0F0"/>
                </a:solidFill>
              </a:rPr>
              <a:t>发明，</a:t>
            </a:r>
            <a:r>
              <a:rPr lang="en-US" altLang="zh-CN" sz="1000" dirty="0">
                <a:solidFill>
                  <a:srgbClr val="00B0F0"/>
                </a:solidFill>
              </a:rPr>
              <a:t>1</a:t>
            </a:r>
            <a:r>
              <a:rPr lang="zh-CN" altLang="en-US" sz="1000" dirty="0">
                <a:solidFill>
                  <a:srgbClr val="00B0F0"/>
                </a:solidFill>
              </a:rPr>
              <a:t>新型，</a:t>
            </a:r>
            <a:r>
              <a:rPr lang="en-US" altLang="zh-CN" sz="1000" dirty="0">
                <a:solidFill>
                  <a:srgbClr val="00B0F0"/>
                </a:solidFill>
              </a:rPr>
              <a:t>2PCT</a:t>
            </a:r>
            <a:endParaRPr lang="zh-CN" altLang="en-US" sz="1600" dirty="0">
              <a:solidFill>
                <a:srgbClr val="00B0F0"/>
              </a:solidFill>
              <a:ea typeface="微软雅黑" pitchFamily="34" charset="-122"/>
            </a:endParaRPr>
          </a:p>
        </p:txBody>
      </p:sp>
      <p:pic>
        <p:nvPicPr>
          <p:cNvPr id="125" name="Picture 27">
            <a:extLst>
              <a:ext uri="{FF2B5EF4-FFF2-40B4-BE49-F238E27FC236}">
                <a16:creationId xmlns:a16="http://schemas.microsoft.com/office/drawing/2014/main" xmlns="" id="{C832CF54-54B8-43E7-85ED-A170A8C1D1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810" y="4858261"/>
            <a:ext cx="1760061" cy="137071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pic>
      <p:pic>
        <p:nvPicPr>
          <p:cNvPr id="4098" name="Picture 2" descr="https://www.incopat.com/image/getClipImgGraphic/CN303330539S.png">
            <a:extLst>
              <a:ext uri="{FF2B5EF4-FFF2-40B4-BE49-F238E27FC236}">
                <a16:creationId xmlns:a16="http://schemas.microsoft.com/office/drawing/2014/main" xmlns="" id="{19C271A2-ED7F-4ED6-BB88-9F4CE96E11C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9209" y="1762447"/>
            <a:ext cx="657253" cy="14896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incopat.com/image/getClipImgGraphic/CN303329074S.png">
            <a:extLst>
              <a:ext uri="{FF2B5EF4-FFF2-40B4-BE49-F238E27FC236}">
                <a16:creationId xmlns:a16="http://schemas.microsoft.com/office/drawing/2014/main" xmlns="" id="{6F6355A4-6F27-4FAC-824E-239117EFDD2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2758" y="4634090"/>
            <a:ext cx="777891" cy="151423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incopat.com/image/getClipImgGraphic/CN303550609S.png">
            <a:extLst>
              <a:ext uri="{FF2B5EF4-FFF2-40B4-BE49-F238E27FC236}">
                <a16:creationId xmlns:a16="http://schemas.microsoft.com/office/drawing/2014/main" xmlns="" id="{4364F240-40D8-42EB-8177-2E7551664E2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71955" y="1859898"/>
            <a:ext cx="1090565" cy="100248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www.incopat.com/image/getClipImgGraphic/CN205028380U.png">
            <a:extLst>
              <a:ext uri="{FF2B5EF4-FFF2-40B4-BE49-F238E27FC236}">
                <a16:creationId xmlns:a16="http://schemas.microsoft.com/office/drawing/2014/main" xmlns="" id="{078E1C9D-9EEB-4C04-9078-97B82E20BE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3234" y="1660377"/>
            <a:ext cx="1051826" cy="120200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www.incopat.com/image/getClipImgGraphic/CN205029387U.png">
            <a:extLst>
              <a:ext uri="{FF2B5EF4-FFF2-40B4-BE49-F238E27FC236}">
                <a16:creationId xmlns:a16="http://schemas.microsoft.com/office/drawing/2014/main" xmlns="" id="{2A0B7595-730B-4EC6-811E-082AA897341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87894" y="4592020"/>
            <a:ext cx="1219338" cy="120662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www.incopat.com/image/getClipImgGraphic/CN205178546U.png">
            <a:extLst>
              <a:ext uri="{FF2B5EF4-FFF2-40B4-BE49-F238E27FC236}">
                <a16:creationId xmlns:a16="http://schemas.microsoft.com/office/drawing/2014/main" xmlns="" id="{4D502AE8-7857-417D-AF7F-E0AC1DEFA49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02901" y="4650047"/>
            <a:ext cx="1583703" cy="82676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www.incopat.com/image/getClipImgGraphic/CN205304273U.png">
            <a:extLst>
              <a:ext uri="{FF2B5EF4-FFF2-40B4-BE49-F238E27FC236}">
                <a16:creationId xmlns:a16="http://schemas.microsoft.com/office/drawing/2014/main" xmlns="" id="{1A9B9426-D5A3-4A81-B0B8-CB811F6B4F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15651" y="4742177"/>
            <a:ext cx="1366194" cy="100356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s://www.incopat.com/image/getClipImgGraphic/CN205178535U.png">
            <a:extLst>
              <a:ext uri="{FF2B5EF4-FFF2-40B4-BE49-F238E27FC236}">
                <a16:creationId xmlns:a16="http://schemas.microsoft.com/office/drawing/2014/main" xmlns="" id="{BBA856D2-C7A7-4FB7-9CFA-61BB4C0E51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902901" y="1729352"/>
            <a:ext cx="1263157" cy="122650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s://www.incopat.com/image/getClipImgGraphic/CN205028379U.png">
            <a:extLst>
              <a:ext uri="{FF2B5EF4-FFF2-40B4-BE49-F238E27FC236}">
                <a16:creationId xmlns:a16="http://schemas.microsoft.com/office/drawing/2014/main" xmlns="" id="{D35E2401-CC87-4D01-9BE2-D695AE319F4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083755" y="1832427"/>
            <a:ext cx="730644" cy="1020352"/>
          </a:xfrm>
          <a:prstGeom prst="rect">
            <a:avLst/>
          </a:prstGeom>
          <a:noFill/>
          <a:extLst>
            <a:ext uri="{909E8E84-426E-40DD-AFC4-6F175D3DCCD1}">
              <a14:hiddenFill xmlns:a14="http://schemas.microsoft.com/office/drawing/2010/main">
                <a:solidFill>
                  <a:srgbClr val="FFFFFF"/>
                </a:solidFill>
              </a14:hiddenFill>
            </a:ext>
          </a:extLst>
        </p:spPr>
      </p:pic>
      <p:sp>
        <p:nvSpPr>
          <p:cNvPr id="135" name="Text Box 169">
            <a:extLst>
              <a:ext uri="{FF2B5EF4-FFF2-40B4-BE49-F238E27FC236}">
                <a16:creationId xmlns:a16="http://schemas.microsoft.com/office/drawing/2014/main" xmlns="" id="{364AB407-77DB-44BA-BD86-C7C580DD38A2}"/>
              </a:ext>
            </a:extLst>
          </p:cNvPr>
          <p:cNvSpPr txBox="1">
            <a:spLocks noChangeArrowheads="1"/>
          </p:cNvSpPr>
          <p:nvPr/>
        </p:nvSpPr>
        <p:spPr bwMode="auto">
          <a:xfrm>
            <a:off x="8985287" y="4133971"/>
            <a:ext cx="1853831" cy="246221"/>
          </a:xfrm>
          <a:prstGeom prst="rect">
            <a:avLst/>
          </a:prstGeom>
          <a:noFill/>
          <a:ln w="9525">
            <a:noFill/>
            <a:miter lim="800000"/>
            <a:headEnd/>
            <a:tailEnd/>
          </a:ln>
          <a:effectLst/>
        </p:spPr>
        <p:txBody>
          <a:bodyPr wrap="square">
            <a:spAutoFit/>
          </a:bodyPr>
          <a:lstStyle/>
          <a:p>
            <a:r>
              <a:rPr lang="en-US" altLang="zh-CN" sz="1000" dirty="0"/>
              <a:t>3</a:t>
            </a:r>
            <a:r>
              <a:rPr lang="zh-CN" altLang="en-US" sz="1000" dirty="0"/>
              <a:t>新型</a:t>
            </a:r>
            <a:endParaRPr lang="zh-CN" altLang="en-US" sz="1600" dirty="0">
              <a:ea typeface="微软雅黑" pitchFamily="34" charset="-122"/>
            </a:endParaRPr>
          </a:p>
        </p:txBody>
      </p:sp>
      <p:sp>
        <p:nvSpPr>
          <p:cNvPr id="136" name="Line 170">
            <a:extLst>
              <a:ext uri="{FF2B5EF4-FFF2-40B4-BE49-F238E27FC236}">
                <a16:creationId xmlns:a16="http://schemas.microsoft.com/office/drawing/2014/main" xmlns="" id="{D98BA81C-19B8-4C3C-B621-A38E26006DF9}"/>
              </a:ext>
            </a:extLst>
          </p:cNvPr>
          <p:cNvSpPr>
            <a:spLocks noChangeShapeType="1"/>
          </p:cNvSpPr>
          <p:nvPr/>
        </p:nvSpPr>
        <p:spPr bwMode="auto">
          <a:xfrm>
            <a:off x="7698748" y="2892191"/>
            <a:ext cx="944351" cy="33402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Line 170">
            <a:extLst>
              <a:ext uri="{FF2B5EF4-FFF2-40B4-BE49-F238E27FC236}">
                <a16:creationId xmlns:a16="http://schemas.microsoft.com/office/drawing/2014/main" xmlns="" id="{19682E45-93AA-4493-89EE-81D2AEAD158C}"/>
              </a:ext>
            </a:extLst>
          </p:cNvPr>
          <p:cNvSpPr>
            <a:spLocks noChangeShapeType="1"/>
          </p:cNvSpPr>
          <p:nvPr/>
        </p:nvSpPr>
        <p:spPr bwMode="auto">
          <a:xfrm>
            <a:off x="8487894" y="2833850"/>
            <a:ext cx="213898" cy="383481"/>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170">
            <a:extLst>
              <a:ext uri="{FF2B5EF4-FFF2-40B4-BE49-F238E27FC236}">
                <a16:creationId xmlns:a16="http://schemas.microsoft.com/office/drawing/2014/main" xmlns="" id="{DC8479B4-ACAE-47D8-8FC4-C69B64164B1B}"/>
              </a:ext>
            </a:extLst>
          </p:cNvPr>
          <p:cNvSpPr>
            <a:spLocks noChangeShapeType="1"/>
          </p:cNvSpPr>
          <p:nvPr/>
        </p:nvSpPr>
        <p:spPr bwMode="auto">
          <a:xfrm flipH="1">
            <a:off x="8711088" y="3004851"/>
            <a:ext cx="1751162" cy="253082"/>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170">
            <a:extLst>
              <a:ext uri="{FF2B5EF4-FFF2-40B4-BE49-F238E27FC236}">
                <a16:creationId xmlns:a16="http://schemas.microsoft.com/office/drawing/2014/main" xmlns="" id="{1CD47DCB-9165-472F-AFCD-A3B8F318DDBE}"/>
              </a:ext>
            </a:extLst>
          </p:cNvPr>
          <p:cNvSpPr>
            <a:spLocks noChangeShapeType="1"/>
          </p:cNvSpPr>
          <p:nvPr/>
        </p:nvSpPr>
        <p:spPr bwMode="auto">
          <a:xfrm flipH="1">
            <a:off x="8790294" y="2881580"/>
            <a:ext cx="660996" cy="325849"/>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170">
            <a:extLst>
              <a:ext uri="{FF2B5EF4-FFF2-40B4-BE49-F238E27FC236}">
                <a16:creationId xmlns:a16="http://schemas.microsoft.com/office/drawing/2014/main" xmlns="" id="{1EC93622-438C-4FBC-86AB-6FBC922F5038}"/>
              </a:ext>
            </a:extLst>
          </p:cNvPr>
          <p:cNvSpPr>
            <a:spLocks noChangeShapeType="1"/>
          </p:cNvSpPr>
          <p:nvPr/>
        </p:nvSpPr>
        <p:spPr bwMode="auto">
          <a:xfrm>
            <a:off x="9101818" y="4425006"/>
            <a:ext cx="944351" cy="334028"/>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Line 170">
            <a:extLst>
              <a:ext uri="{FF2B5EF4-FFF2-40B4-BE49-F238E27FC236}">
                <a16:creationId xmlns:a16="http://schemas.microsoft.com/office/drawing/2014/main" xmlns="" id="{735AB5D9-820E-42DF-9C4B-0B86338C55CE}"/>
              </a:ext>
            </a:extLst>
          </p:cNvPr>
          <p:cNvSpPr>
            <a:spLocks noChangeShapeType="1"/>
          </p:cNvSpPr>
          <p:nvPr/>
        </p:nvSpPr>
        <p:spPr bwMode="auto">
          <a:xfrm flipH="1">
            <a:off x="7988618" y="4430914"/>
            <a:ext cx="944351" cy="246221"/>
          </a:xfrm>
          <a:prstGeom prst="line">
            <a:avLst/>
          </a:prstGeom>
          <a:noFill/>
          <a:ln w="28575" cap="rnd">
            <a:solidFill>
              <a:srgbClr val="80808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圆角矩形 2">
            <a:extLst>
              <a:ext uri="{FF2B5EF4-FFF2-40B4-BE49-F238E27FC236}">
                <a16:creationId xmlns:a16="http://schemas.microsoft.com/office/drawing/2014/main" xmlns="" id="{1691203B-0F30-4908-8BDB-CD164FFE445B}"/>
              </a:ext>
            </a:extLst>
          </p:cNvPr>
          <p:cNvSpPr/>
          <p:nvPr/>
        </p:nvSpPr>
        <p:spPr>
          <a:xfrm>
            <a:off x="2616164" y="1686725"/>
            <a:ext cx="1687970" cy="16367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2">
            <a:extLst>
              <a:ext uri="{FF2B5EF4-FFF2-40B4-BE49-F238E27FC236}">
                <a16:creationId xmlns:a16="http://schemas.microsoft.com/office/drawing/2014/main" xmlns="" id="{2F3B1000-786A-415E-8FBC-F4E901319ABD}"/>
              </a:ext>
            </a:extLst>
          </p:cNvPr>
          <p:cNvSpPr/>
          <p:nvPr/>
        </p:nvSpPr>
        <p:spPr>
          <a:xfrm>
            <a:off x="4724621" y="1723759"/>
            <a:ext cx="1687970" cy="16367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2">
            <a:extLst>
              <a:ext uri="{FF2B5EF4-FFF2-40B4-BE49-F238E27FC236}">
                <a16:creationId xmlns:a16="http://schemas.microsoft.com/office/drawing/2014/main" xmlns="" id="{DB5E5065-8D60-40F4-B966-185BAFAD2EE6}"/>
              </a:ext>
            </a:extLst>
          </p:cNvPr>
          <p:cNvSpPr/>
          <p:nvPr/>
        </p:nvSpPr>
        <p:spPr>
          <a:xfrm>
            <a:off x="2661832" y="4563924"/>
            <a:ext cx="1687970" cy="16367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矩形 2">
            <a:extLst>
              <a:ext uri="{FF2B5EF4-FFF2-40B4-BE49-F238E27FC236}">
                <a16:creationId xmlns:a16="http://schemas.microsoft.com/office/drawing/2014/main" xmlns="" id="{1F63FE23-E75A-45C2-B438-3DE9F6624DA4}"/>
              </a:ext>
            </a:extLst>
          </p:cNvPr>
          <p:cNvSpPr/>
          <p:nvPr/>
        </p:nvSpPr>
        <p:spPr>
          <a:xfrm>
            <a:off x="5128897" y="4676343"/>
            <a:ext cx="1687970" cy="16367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xmlns="" id="{A4D2BA7F-FE93-4B7E-941A-3A666EE852CD}"/>
              </a:ext>
            </a:extLst>
          </p:cNvPr>
          <p:cNvSpPr/>
          <p:nvPr/>
        </p:nvSpPr>
        <p:spPr>
          <a:xfrm>
            <a:off x="7566637" y="5791245"/>
            <a:ext cx="3690090" cy="323165"/>
          </a:xfrm>
          <a:prstGeom prst="rect">
            <a:avLst/>
          </a:prstGeom>
        </p:spPr>
        <p:txBody>
          <a:bodyPr wrap="square">
            <a:spAutoFit/>
          </a:bodyPr>
          <a:lstStyle/>
          <a:p>
            <a:r>
              <a:rPr lang="zh-CN" altLang="en-US" sz="1500" dirty="0">
                <a:solidFill>
                  <a:srgbClr val="FF0000"/>
                </a:solidFill>
              </a:rPr>
              <a:t>移动电源</a:t>
            </a:r>
            <a:r>
              <a:rPr lang="zh-CN" altLang="en-US" sz="1500" dirty="0">
                <a:solidFill>
                  <a:schemeClr val="accent6">
                    <a:lumMod val="75000"/>
                  </a:schemeClr>
                </a:solidFill>
              </a:rPr>
              <a:t>    充电装置               </a:t>
            </a:r>
            <a:r>
              <a:rPr lang="zh-CN" altLang="en-US" sz="1500" dirty="0">
                <a:solidFill>
                  <a:srgbClr val="FF0000"/>
                </a:solidFill>
              </a:rPr>
              <a:t>夹紧装置</a:t>
            </a:r>
          </a:p>
        </p:txBody>
      </p:sp>
      <p:sp>
        <p:nvSpPr>
          <p:cNvPr id="147" name="矩形 146">
            <a:extLst>
              <a:ext uri="{FF2B5EF4-FFF2-40B4-BE49-F238E27FC236}">
                <a16:creationId xmlns:a16="http://schemas.microsoft.com/office/drawing/2014/main" xmlns="" id="{5F3AD7CE-94DC-48EC-9368-7DD73B129FC1}"/>
              </a:ext>
            </a:extLst>
          </p:cNvPr>
          <p:cNvSpPr/>
          <p:nvPr/>
        </p:nvSpPr>
        <p:spPr>
          <a:xfrm>
            <a:off x="5693904" y="4246940"/>
            <a:ext cx="1571874" cy="323165"/>
          </a:xfrm>
          <a:prstGeom prst="rect">
            <a:avLst/>
          </a:prstGeom>
        </p:spPr>
        <p:txBody>
          <a:bodyPr wrap="square">
            <a:spAutoFit/>
          </a:bodyPr>
          <a:lstStyle/>
          <a:p>
            <a:r>
              <a:rPr lang="zh-CN" altLang="en-US" sz="1500" dirty="0">
                <a:solidFill>
                  <a:srgbClr val="FF0000"/>
                </a:solidFill>
              </a:rPr>
              <a:t>租借终端</a:t>
            </a:r>
          </a:p>
        </p:txBody>
      </p:sp>
      <p:sp>
        <p:nvSpPr>
          <p:cNvPr id="148" name="矩形 147">
            <a:extLst>
              <a:ext uri="{FF2B5EF4-FFF2-40B4-BE49-F238E27FC236}">
                <a16:creationId xmlns:a16="http://schemas.microsoft.com/office/drawing/2014/main" xmlns="" id="{43F78EB2-6C62-4E88-B506-75792A7691F3}"/>
              </a:ext>
            </a:extLst>
          </p:cNvPr>
          <p:cNvSpPr/>
          <p:nvPr/>
        </p:nvSpPr>
        <p:spPr>
          <a:xfrm>
            <a:off x="9068035" y="823748"/>
            <a:ext cx="1571874" cy="400110"/>
          </a:xfrm>
          <a:prstGeom prst="rect">
            <a:avLst/>
          </a:prstGeom>
        </p:spPr>
        <p:txBody>
          <a:bodyPr wrap="square">
            <a:spAutoFit/>
          </a:bodyPr>
          <a:lstStyle/>
          <a:p>
            <a:r>
              <a:rPr lang="en-US" altLang="zh-CN" sz="2000" dirty="0">
                <a:solidFill>
                  <a:srgbClr val="002060"/>
                </a:solidFill>
              </a:rPr>
              <a:t>2015</a:t>
            </a:r>
            <a:endParaRPr lang="zh-CN" altLang="en-US" sz="2000" dirty="0">
              <a:solidFill>
                <a:srgbClr val="002060"/>
              </a:solidFill>
            </a:endParaRPr>
          </a:p>
        </p:txBody>
      </p:sp>
      <p:sp>
        <p:nvSpPr>
          <p:cNvPr id="149" name="矩形 148">
            <a:extLst>
              <a:ext uri="{FF2B5EF4-FFF2-40B4-BE49-F238E27FC236}">
                <a16:creationId xmlns:a16="http://schemas.microsoft.com/office/drawing/2014/main" xmlns="" id="{3A0E740B-0664-4DF3-A198-45CDE13C4358}"/>
              </a:ext>
            </a:extLst>
          </p:cNvPr>
          <p:cNvSpPr/>
          <p:nvPr/>
        </p:nvSpPr>
        <p:spPr>
          <a:xfrm>
            <a:off x="201907" y="2451483"/>
            <a:ext cx="1571874" cy="323165"/>
          </a:xfrm>
          <a:prstGeom prst="rect">
            <a:avLst/>
          </a:prstGeom>
        </p:spPr>
        <p:txBody>
          <a:bodyPr wrap="square">
            <a:spAutoFit/>
          </a:bodyPr>
          <a:lstStyle/>
          <a:p>
            <a:r>
              <a:rPr lang="zh-CN" altLang="en-US" sz="1500" dirty="0">
                <a:solidFill>
                  <a:schemeClr val="accent6">
                    <a:lumMod val="75000"/>
                  </a:schemeClr>
                </a:solidFill>
              </a:rPr>
              <a:t>租借终端</a:t>
            </a:r>
          </a:p>
        </p:txBody>
      </p:sp>
      <p:sp>
        <p:nvSpPr>
          <p:cNvPr id="150" name="矩形 149">
            <a:extLst>
              <a:ext uri="{FF2B5EF4-FFF2-40B4-BE49-F238E27FC236}">
                <a16:creationId xmlns:a16="http://schemas.microsoft.com/office/drawing/2014/main" xmlns="" id="{41FF8B9E-C403-4F7B-928E-C33A9510377B}"/>
              </a:ext>
            </a:extLst>
          </p:cNvPr>
          <p:cNvSpPr/>
          <p:nvPr/>
        </p:nvSpPr>
        <p:spPr>
          <a:xfrm>
            <a:off x="88917" y="5164862"/>
            <a:ext cx="1571874" cy="323165"/>
          </a:xfrm>
          <a:prstGeom prst="rect">
            <a:avLst/>
          </a:prstGeom>
        </p:spPr>
        <p:txBody>
          <a:bodyPr wrap="square">
            <a:spAutoFit/>
          </a:bodyPr>
          <a:lstStyle/>
          <a:p>
            <a:r>
              <a:rPr lang="zh-CN" altLang="en-US" sz="1500" dirty="0">
                <a:solidFill>
                  <a:schemeClr val="accent6">
                    <a:lumMod val="75000"/>
                  </a:schemeClr>
                </a:solidFill>
              </a:rPr>
              <a:t>移动电源</a:t>
            </a:r>
          </a:p>
        </p:txBody>
      </p:sp>
      <p:sp>
        <p:nvSpPr>
          <p:cNvPr id="151" name="矩形 150">
            <a:extLst>
              <a:ext uri="{FF2B5EF4-FFF2-40B4-BE49-F238E27FC236}">
                <a16:creationId xmlns:a16="http://schemas.microsoft.com/office/drawing/2014/main" xmlns="" id="{0FC03DA3-D140-432D-B16B-3E72BAAB7014}"/>
              </a:ext>
            </a:extLst>
          </p:cNvPr>
          <p:cNvSpPr/>
          <p:nvPr/>
        </p:nvSpPr>
        <p:spPr>
          <a:xfrm>
            <a:off x="2777928" y="6221815"/>
            <a:ext cx="1571874" cy="323165"/>
          </a:xfrm>
          <a:prstGeom prst="rect">
            <a:avLst/>
          </a:prstGeom>
        </p:spPr>
        <p:txBody>
          <a:bodyPr wrap="square">
            <a:spAutoFit/>
          </a:bodyPr>
          <a:lstStyle/>
          <a:p>
            <a:r>
              <a:rPr lang="zh-CN" altLang="en-US" sz="1500" dirty="0">
                <a:solidFill>
                  <a:srgbClr val="FF0000"/>
                </a:solidFill>
              </a:rPr>
              <a:t>吸纳式充电装置</a:t>
            </a:r>
          </a:p>
        </p:txBody>
      </p:sp>
      <p:sp>
        <p:nvSpPr>
          <p:cNvPr id="152" name="矩形 151">
            <a:extLst>
              <a:ext uri="{FF2B5EF4-FFF2-40B4-BE49-F238E27FC236}">
                <a16:creationId xmlns:a16="http://schemas.microsoft.com/office/drawing/2014/main" xmlns="" id="{8432DB98-F643-42AE-BBD9-A2E38EEBF15E}"/>
              </a:ext>
            </a:extLst>
          </p:cNvPr>
          <p:cNvSpPr/>
          <p:nvPr/>
        </p:nvSpPr>
        <p:spPr>
          <a:xfrm>
            <a:off x="2058181" y="1518143"/>
            <a:ext cx="1571874" cy="323165"/>
          </a:xfrm>
          <a:prstGeom prst="rect">
            <a:avLst/>
          </a:prstGeom>
        </p:spPr>
        <p:txBody>
          <a:bodyPr wrap="square">
            <a:spAutoFit/>
          </a:bodyPr>
          <a:lstStyle/>
          <a:p>
            <a:r>
              <a:rPr lang="zh-CN" altLang="en-US" sz="1500" dirty="0">
                <a:solidFill>
                  <a:srgbClr val="FF0000"/>
                </a:solidFill>
              </a:rPr>
              <a:t>租赁设备</a:t>
            </a:r>
          </a:p>
        </p:txBody>
      </p:sp>
      <p:sp>
        <p:nvSpPr>
          <p:cNvPr id="153" name="矩形 152">
            <a:extLst>
              <a:ext uri="{FF2B5EF4-FFF2-40B4-BE49-F238E27FC236}">
                <a16:creationId xmlns:a16="http://schemas.microsoft.com/office/drawing/2014/main" xmlns="" id="{5DCCADA7-9B99-4DCD-B130-C9F858E914E2}"/>
              </a:ext>
            </a:extLst>
          </p:cNvPr>
          <p:cNvSpPr/>
          <p:nvPr/>
        </p:nvSpPr>
        <p:spPr>
          <a:xfrm>
            <a:off x="4542209" y="1469550"/>
            <a:ext cx="2098476" cy="323165"/>
          </a:xfrm>
          <a:prstGeom prst="rect">
            <a:avLst/>
          </a:prstGeom>
        </p:spPr>
        <p:txBody>
          <a:bodyPr wrap="square">
            <a:spAutoFit/>
          </a:bodyPr>
          <a:lstStyle/>
          <a:p>
            <a:r>
              <a:rPr lang="zh-CN" altLang="en-US" sz="1500" dirty="0">
                <a:solidFill>
                  <a:srgbClr val="FF0000"/>
                </a:solidFill>
              </a:rPr>
              <a:t>租借方法、系统及终端</a:t>
            </a:r>
          </a:p>
        </p:txBody>
      </p:sp>
    </p:spTree>
    <p:extLst>
      <p:ext uri="{BB962C8B-B14F-4D97-AF65-F5344CB8AC3E}">
        <p14:creationId xmlns:p14="http://schemas.microsoft.com/office/powerpoint/2010/main" val="31613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circle(in)">
                                      <p:cBhvr>
                                        <p:cTn id="7" dur="2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circle(in)">
                                      <p:cBhvr>
                                        <p:cTn id="12" dur="2000"/>
                                        <p:tgtEl>
                                          <p:spTgt spid="14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circle(in)">
                                      <p:cBhvr>
                                        <p:cTn id="17" dur="2000"/>
                                        <p:tgtEl>
                                          <p:spTgt spid="14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circle(in)">
                                      <p:cBhvr>
                                        <p:cTn id="22" dur="2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14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Plan</a:t>
            </a:r>
            <a:r>
              <a:rPr lang="zh-CN" altLang="en-US" dirty="0"/>
              <a:t>？</a:t>
            </a:r>
            <a:endParaRPr lang="en-US" altLang="zh-CN" dirty="0"/>
          </a:p>
        </p:txBody>
      </p:sp>
      <p:grpSp>
        <p:nvGrpSpPr>
          <p:cNvPr id="58" name="Group 183">
            <a:extLst>
              <a:ext uri="{FF2B5EF4-FFF2-40B4-BE49-F238E27FC236}">
                <a16:creationId xmlns:a16="http://schemas.microsoft.com/office/drawing/2014/main" xmlns="" id="{62179FE1-F9A3-456C-AF90-42AAA5074515}"/>
              </a:ext>
            </a:extLst>
          </p:cNvPr>
          <p:cNvGrpSpPr>
            <a:grpSpLocks/>
          </p:cNvGrpSpPr>
          <p:nvPr/>
        </p:nvGrpSpPr>
        <p:grpSpPr bwMode="auto">
          <a:xfrm>
            <a:off x="-1128481" y="4566790"/>
            <a:ext cx="1086227" cy="1790136"/>
            <a:chOff x="993" y="1464"/>
            <a:chExt cx="1079" cy="754"/>
          </a:xfrm>
        </p:grpSpPr>
        <p:sp>
          <p:nvSpPr>
            <p:cNvPr id="59" name="Rektangel 3">
              <a:extLst>
                <a:ext uri="{FF2B5EF4-FFF2-40B4-BE49-F238E27FC236}">
                  <a16:creationId xmlns:a16="http://schemas.microsoft.com/office/drawing/2014/main" xmlns="" id="{A0A6213B-C940-4E9B-AE3E-D7E4F8A4D681}"/>
                </a:ext>
              </a:extLst>
            </p:cNvPr>
            <p:cNvSpPr/>
            <p:nvPr/>
          </p:nvSpPr>
          <p:spPr>
            <a:xfrm>
              <a:off x="1000" y="1504"/>
              <a:ext cx="1071" cy="713"/>
            </a:xfrm>
            <a:prstGeom prst="rect">
              <a:avLst/>
            </a:prstGeom>
            <a:solidFill>
              <a:srgbClr val="FFFFFF">
                <a:lumMod val="75000"/>
              </a:srgbClr>
            </a:solidFill>
            <a:ln w="25400" cap="flat" cmpd="sng" algn="ctr">
              <a:noFill/>
              <a:prstDash val="solid"/>
            </a:ln>
            <a:effectLst>
              <a:softEdge rad="6350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60" name="Rectangle 187">
              <a:extLst>
                <a:ext uri="{FF2B5EF4-FFF2-40B4-BE49-F238E27FC236}">
                  <a16:creationId xmlns:a16="http://schemas.microsoft.com/office/drawing/2014/main" xmlns="" id="{3596DBE2-8396-414A-98BB-C024AED01153}"/>
                </a:ext>
              </a:extLst>
            </p:cNvPr>
            <p:cNvSpPr>
              <a:spLocks noChangeArrowheads="1"/>
            </p:cNvSpPr>
            <p:nvPr/>
          </p:nvSpPr>
          <p:spPr bwMode="auto">
            <a:xfrm>
              <a:off x="993" y="1464"/>
              <a:ext cx="1058" cy="728"/>
            </a:xfrm>
            <a:prstGeom prst="rect">
              <a:avLst/>
            </a:prstGeom>
            <a:gradFill rotWithShape="1">
              <a:gsLst>
                <a:gs pos="0">
                  <a:srgbClr val="EAEAEA"/>
                </a:gs>
                <a:gs pos="100000">
                  <a:srgbClr val="DBDBDB"/>
                </a:gs>
              </a:gsLst>
              <a:lin ang="27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pic>
        <p:nvPicPr>
          <p:cNvPr id="5122" name="Picture 2" descr="https://www.incopat.com/image/getClipImgGraphic/CN205670347U.png">
            <a:extLst>
              <a:ext uri="{FF2B5EF4-FFF2-40B4-BE49-F238E27FC236}">
                <a16:creationId xmlns:a16="http://schemas.microsoft.com/office/drawing/2014/main" xmlns="" id="{E22CD994-4CD3-437E-A7B8-46B7634A83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4837" y="2154771"/>
            <a:ext cx="3413124" cy="41713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xmlns="" id="{B9B8D0A8-EE8D-4C2D-981A-245ED301E6D5}"/>
              </a:ext>
            </a:extLst>
          </p:cNvPr>
          <p:cNvSpPr/>
          <p:nvPr/>
        </p:nvSpPr>
        <p:spPr>
          <a:xfrm>
            <a:off x="5722455" y="1683821"/>
            <a:ext cx="3185487" cy="369332"/>
          </a:xfrm>
          <a:prstGeom prst="rect">
            <a:avLst/>
          </a:prstGeom>
        </p:spPr>
        <p:txBody>
          <a:bodyPr wrap="none">
            <a:spAutoFit/>
          </a:bodyPr>
          <a:lstStyle/>
          <a:p>
            <a:r>
              <a:rPr lang="zh-CN" altLang="en-US" dirty="0">
                <a:solidFill>
                  <a:srgbClr val="002060"/>
                </a:solidFill>
              </a:rPr>
              <a:t>一种转盘式移动电源租赁设备</a:t>
            </a:r>
          </a:p>
        </p:txBody>
      </p:sp>
      <p:sp>
        <p:nvSpPr>
          <p:cNvPr id="129" name="Rectangle 3">
            <a:extLst>
              <a:ext uri="{FF2B5EF4-FFF2-40B4-BE49-F238E27FC236}">
                <a16:creationId xmlns:a16="http://schemas.microsoft.com/office/drawing/2014/main" xmlns="" id="{D3326A4F-3FBD-4A55-A8FC-FFDFDD634C02}"/>
              </a:ext>
            </a:extLst>
          </p:cNvPr>
          <p:cNvSpPr txBox="1">
            <a:spLocks noChangeArrowheads="1"/>
          </p:cNvSpPr>
          <p:nvPr/>
        </p:nvSpPr>
        <p:spPr bwMode="auto">
          <a:xfrm>
            <a:off x="617055" y="1843217"/>
            <a:ext cx="102108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58800" indent="-558800" algn="l" rtl="0" eaLnBrk="0" fontAlgn="base" hangingPunct="0">
              <a:lnSpc>
                <a:spcPct val="140000"/>
              </a:lnSpc>
              <a:spcBef>
                <a:spcPct val="20000"/>
              </a:spcBef>
              <a:spcAft>
                <a:spcPct val="0"/>
              </a:spcAft>
              <a:buClr>
                <a:srgbClr val="CC0000"/>
              </a:buClr>
              <a:buAutoNum type="romanUcPeriod"/>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AutoNum type="alphaUcPeriod"/>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Font typeface="Wingdings" panose="05000000000000000000" pitchFamily="2" charset="2"/>
              <a:buAutoNum type="alphaLcPeriod"/>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a:lstStyle>
          <a:p>
            <a:pPr eaLnBrk="1" hangingPunct="1">
              <a:buFont typeface="Wingdings" panose="05000000000000000000" pitchFamily="2" charset="2"/>
              <a:buChar char="n"/>
              <a:defRPr/>
            </a:pPr>
            <a:r>
              <a:rPr lang="zh-CN" altLang="en-US" kern="0" dirty="0"/>
              <a:t>云充吧</a:t>
            </a:r>
            <a:endParaRPr lang="en-US" altLang="zh-CN" kern="0" dirty="0"/>
          </a:p>
          <a:p>
            <a:pPr marL="952500" lvl="1" indent="-342900" eaLnBrk="1" hangingPunct="1">
              <a:buFont typeface="Arial" panose="020B0604020202020204" pitchFamily="34" charset="0"/>
              <a:buChar char="•"/>
            </a:pPr>
            <a:r>
              <a:rPr lang="en-US" altLang="zh-CN" kern="0" dirty="0"/>
              <a:t>4</a:t>
            </a:r>
            <a:r>
              <a:rPr lang="zh-CN" altLang="en-US" kern="0" dirty="0"/>
              <a:t>外观</a:t>
            </a:r>
            <a:endParaRPr lang="en-US" altLang="zh-CN" kern="0" dirty="0"/>
          </a:p>
          <a:p>
            <a:pPr marL="952500" lvl="1" indent="-342900" eaLnBrk="1" hangingPunct="1">
              <a:buFont typeface="Arial" panose="020B0604020202020204" pitchFamily="34" charset="0"/>
              <a:buChar char="•"/>
            </a:pPr>
            <a:r>
              <a:rPr lang="en-US" altLang="zh-CN" kern="0" dirty="0"/>
              <a:t>9</a:t>
            </a:r>
            <a:r>
              <a:rPr lang="zh-CN" altLang="en-US" kern="0" dirty="0"/>
              <a:t>发明，其中</a:t>
            </a:r>
            <a:r>
              <a:rPr lang="en-US" altLang="zh-CN" kern="0" dirty="0"/>
              <a:t>1</a:t>
            </a:r>
            <a:r>
              <a:rPr lang="zh-CN" altLang="en-US" kern="0" dirty="0"/>
              <a:t>授权</a:t>
            </a:r>
            <a:endParaRPr lang="en-US" altLang="zh-CN" kern="0" dirty="0"/>
          </a:p>
          <a:p>
            <a:pPr marL="952500" lvl="1" indent="-342900" eaLnBrk="1" hangingPunct="1">
              <a:buFont typeface="Arial" panose="020B0604020202020204" pitchFamily="34" charset="0"/>
              <a:buChar char="•"/>
            </a:pPr>
            <a:r>
              <a:rPr lang="en-US" altLang="zh-CN" kern="0" dirty="0"/>
              <a:t>24</a:t>
            </a:r>
            <a:r>
              <a:rPr lang="zh-CN" altLang="en-US" kern="0" dirty="0"/>
              <a:t>新型</a:t>
            </a:r>
            <a:endParaRPr lang="en-US" altLang="zh-CN" kern="0" dirty="0"/>
          </a:p>
          <a:p>
            <a:pPr marL="952500" lvl="1" indent="-342900" eaLnBrk="1" hangingPunct="1">
              <a:buFont typeface="Arial" panose="020B0604020202020204" pitchFamily="34" charset="0"/>
              <a:buChar char="•"/>
            </a:pPr>
            <a:endParaRPr lang="en-US" altLang="zh-CN" kern="0" dirty="0"/>
          </a:p>
          <a:p>
            <a:pPr marL="952500" lvl="1" indent="-342900" eaLnBrk="1" hangingPunct="1">
              <a:buFont typeface="Arial" panose="020B0604020202020204" pitchFamily="34" charset="0"/>
              <a:buChar char="•"/>
            </a:pPr>
            <a:endParaRPr lang="en-US" altLang="zh-CN" kern="0" dirty="0"/>
          </a:p>
          <a:p>
            <a:pPr lvl="1" eaLnBrk="1" hangingPunct="1">
              <a:buFont typeface="Arial" panose="020B0604020202020204" pitchFamily="34" charset="0"/>
              <a:buChar char="•"/>
              <a:defRPr/>
            </a:pPr>
            <a:endParaRPr lang="en-US" altLang="zh-CN" kern="0" dirty="0"/>
          </a:p>
          <a:p>
            <a:pPr marL="0" indent="0" eaLnBrk="1" hangingPunct="1">
              <a:buFontTx/>
              <a:buNone/>
              <a:defRPr/>
            </a:pPr>
            <a:endParaRPr lang="en-US" altLang="zh-CN" kern="0" dirty="0"/>
          </a:p>
        </p:txBody>
      </p:sp>
    </p:spTree>
    <p:extLst>
      <p:ext uri="{BB962C8B-B14F-4D97-AF65-F5344CB8AC3E}">
        <p14:creationId xmlns:p14="http://schemas.microsoft.com/office/powerpoint/2010/main" val="958851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 to Plan</a:t>
            </a:r>
            <a:r>
              <a:rPr lang="zh-CN" altLang="en-US" dirty="0"/>
              <a:t>？</a:t>
            </a:r>
            <a:endParaRPr lang="en-US" altLang="zh-CN" dirty="0"/>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p:txBody>
          <a:bodyPr/>
          <a:lstStyle/>
          <a:p>
            <a:pPr eaLnBrk="1" hangingPunct="1">
              <a:buFont typeface="Wingdings" panose="05000000000000000000" pitchFamily="2" charset="2"/>
              <a:buChar char="n"/>
              <a:defRPr/>
            </a:pPr>
            <a:r>
              <a:rPr lang="zh-CN" altLang="en-US" dirty="0"/>
              <a:t>专利布局</a:t>
            </a:r>
            <a:endParaRPr lang="en-US" altLang="zh-CN" dirty="0"/>
          </a:p>
          <a:p>
            <a:pPr marL="952500" lvl="1" indent="-342900" eaLnBrk="1" hangingPunct="1">
              <a:buFont typeface="Arial" panose="020B0604020202020204" pitchFamily="34" charset="0"/>
              <a:buChar char="•"/>
            </a:pPr>
            <a:r>
              <a:rPr lang="zh-CN" altLang="en-US" dirty="0"/>
              <a:t>变量：产品类型、自身技术实力、资金、对手强弱、市场状况、专利审查政策、司法保护政策</a:t>
            </a:r>
            <a:r>
              <a:rPr lang="en-US" altLang="zh-CN" dirty="0"/>
              <a:t>…</a:t>
            </a:r>
          </a:p>
          <a:p>
            <a:pPr marL="952500" lvl="1" indent="-342900" eaLnBrk="1" hangingPunct="1">
              <a:buFont typeface="Arial" panose="020B0604020202020204" pitchFamily="34" charset="0"/>
              <a:buChar char="•"/>
            </a:pPr>
            <a:r>
              <a:rPr lang="zh-CN" altLang="en-US" dirty="0"/>
              <a:t>战略：是否申请专利？防守还是进攻？重点申请哪些方向？是否到海外申请？</a:t>
            </a:r>
            <a:r>
              <a:rPr lang="en-US" altLang="zh-CN" dirty="0"/>
              <a:t>…</a:t>
            </a:r>
          </a:p>
          <a:p>
            <a:pPr marL="952500" lvl="1" indent="-342900" eaLnBrk="1" hangingPunct="1">
              <a:buFont typeface="Arial" panose="020B0604020202020204" pitchFamily="34" charset="0"/>
              <a:buChar char="•"/>
            </a:pPr>
            <a:r>
              <a:rPr lang="zh-CN" altLang="en-US" dirty="0"/>
              <a:t>战术：按什么顺序申请？说明书公开到什么程度？申请发明还是实用新型？</a:t>
            </a:r>
            <a:r>
              <a:rPr lang="en-US" altLang="zh-CN" dirty="0"/>
              <a:t>...</a:t>
            </a:r>
          </a:p>
          <a:p>
            <a:pPr marL="952500" lvl="1" indent="-342900" eaLnBrk="1" hangingPunct="1">
              <a:buFont typeface="Arial" panose="020B0604020202020204" pitchFamily="34" charset="0"/>
              <a:buChar char="•"/>
            </a:pPr>
            <a:endParaRPr lang="en-US" altLang="zh-CN" dirty="0"/>
          </a:p>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Tree>
    <p:extLst>
      <p:ext uri="{BB962C8B-B14F-4D97-AF65-F5344CB8AC3E}">
        <p14:creationId xmlns:p14="http://schemas.microsoft.com/office/powerpoint/2010/main" val="1788897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a:extLst>
              <a:ext uri="{FF2B5EF4-FFF2-40B4-BE49-F238E27FC236}">
                <a16:creationId xmlns:a16="http://schemas.microsoft.com/office/drawing/2014/main" xmlns="" id="{B5D9707C-4E0A-4896-AC5F-EBA35587ABD2}"/>
              </a:ext>
            </a:extLst>
          </p:cNvPr>
          <p:cNvSpPr>
            <a:spLocks noGrp="1" noChangeArrowheads="1"/>
          </p:cNvSpPr>
          <p:nvPr>
            <p:ph type="subTitle" idx="1"/>
          </p:nvPr>
        </p:nvSpPr>
        <p:spPr>
          <a:xfrm>
            <a:off x="592137" y="3413125"/>
            <a:ext cx="4330699" cy="1960563"/>
          </a:xfrm>
        </p:spPr>
        <p:txBody>
          <a:bodyPr/>
          <a:lstStyle/>
          <a:p>
            <a:pPr eaLnBrk="1" hangingPunct="1"/>
            <a:r>
              <a:rPr lang="zh-CN" altLang="en-US" sz="2000" b="0" dirty="0">
                <a:latin typeface="华文细黑" panose="02010600040101010101" pitchFamily="2" charset="-122"/>
              </a:rPr>
              <a:t>张涛</a:t>
            </a:r>
            <a:endParaRPr lang="en-US" altLang="zh-CN" sz="2000" b="0" dirty="0">
              <a:latin typeface="华文细黑" panose="02010600040101010101" pitchFamily="2" charset="-122"/>
            </a:endParaRPr>
          </a:p>
          <a:p>
            <a:pPr eaLnBrk="1" hangingPunct="1"/>
            <a:r>
              <a:rPr lang="en-US" altLang="zh-CN" sz="1800" b="0" dirty="0">
                <a:latin typeface="华文细黑" panose="02010600040101010101" pitchFamily="2" charset="-122"/>
              </a:rPr>
              <a:t>Direct</a:t>
            </a:r>
            <a:r>
              <a:rPr lang="zh-CN" altLang="en-US" sz="1800" b="0" dirty="0">
                <a:latin typeface="华文细黑" panose="02010600040101010101" pitchFamily="2" charset="-122"/>
              </a:rPr>
              <a:t>：</a:t>
            </a:r>
            <a:r>
              <a:rPr lang="en-US" altLang="zh-CN" sz="1800" b="0" dirty="0">
                <a:latin typeface="华文细黑" panose="02010600040101010101" pitchFamily="2" charset="-122"/>
              </a:rPr>
              <a:t>+86-10-8516 4255 </a:t>
            </a:r>
          </a:p>
          <a:p>
            <a:pPr eaLnBrk="1" hangingPunct="1"/>
            <a:r>
              <a:rPr lang="en-US" altLang="zh-CN" sz="1800" b="0" dirty="0">
                <a:latin typeface="华文细黑" panose="02010600040101010101" pitchFamily="2" charset="-122"/>
              </a:rPr>
              <a:t>Mobile</a:t>
            </a:r>
            <a:r>
              <a:rPr lang="zh-CN" altLang="en-US" sz="1800" b="0" dirty="0">
                <a:latin typeface="华文细黑" panose="02010600040101010101" pitchFamily="2" charset="-122"/>
              </a:rPr>
              <a:t>：</a:t>
            </a:r>
            <a:r>
              <a:rPr lang="en-US" altLang="zh-CN" sz="1800" b="0" dirty="0">
                <a:latin typeface="华文细黑" panose="02010600040101010101" pitchFamily="2" charset="-122"/>
              </a:rPr>
              <a:t>+86-139 1166 7305</a:t>
            </a:r>
          </a:p>
          <a:p>
            <a:pPr eaLnBrk="1" hangingPunct="1"/>
            <a:r>
              <a:rPr lang="en-US" altLang="zh-CN" sz="1800" b="0" dirty="0">
                <a:latin typeface="华文细黑" panose="02010600040101010101" pitchFamily="2" charset="-122"/>
              </a:rPr>
              <a:t>Email</a:t>
            </a:r>
            <a:r>
              <a:rPr lang="zh-CN" altLang="en-US" sz="1800" b="0" dirty="0">
                <a:latin typeface="华文细黑" panose="02010600040101010101" pitchFamily="2" charset="-122"/>
              </a:rPr>
              <a:t>：</a:t>
            </a:r>
            <a:r>
              <a:rPr lang="en-US" altLang="zh-CN" sz="1800" b="0" dirty="0">
                <a:latin typeface="华文细黑" panose="02010600040101010101" pitchFamily="2" charset="-122"/>
                <a:hlinkClick r:id="rId2"/>
              </a:rPr>
              <a:t>tao.zhang@hankunlaw.com</a:t>
            </a:r>
            <a:endParaRPr lang="en-US" altLang="zh-CN" sz="1800" b="0" dirty="0">
              <a:latin typeface="华文细黑" panose="02010600040101010101" pitchFamily="2" charset="-122"/>
            </a:endParaRPr>
          </a:p>
        </p:txBody>
      </p:sp>
      <p:pic>
        <p:nvPicPr>
          <p:cNvPr id="18436" name="图片 3">
            <a:extLst>
              <a:ext uri="{FF2B5EF4-FFF2-40B4-BE49-F238E27FC236}">
                <a16:creationId xmlns:a16="http://schemas.microsoft.com/office/drawing/2014/main" xmlns="" id="{FB7FB01C-BB1E-4406-977A-8FAC5931AB01}"/>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72550" y="73025"/>
            <a:ext cx="230346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xmlns="" id="{8EA18278-CCF1-440E-8863-0BB715C57B09}"/>
              </a:ext>
            </a:extLst>
          </p:cNvPr>
          <p:cNvSpPr>
            <a:spLocks noGrp="1" noChangeArrowheads="1"/>
          </p:cNvSpPr>
          <p:nvPr>
            <p:ph type="ctrTitle"/>
          </p:nvPr>
        </p:nvSpPr>
        <p:spPr>
          <a:xfrm>
            <a:off x="579438" y="2460625"/>
            <a:ext cx="9794875" cy="1389063"/>
          </a:xfrm>
        </p:spPr>
        <p:txBody>
          <a:bodyPr/>
          <a:lstStyle/>
          <a:p>
            <a:pPr eaLnBrk="1" hangingPunct="1"/>
            <a:r>
              <a:rPr lang="zh-CN" altLang="en-US" b="1" i="1" dirty="0"/>
              <a:t>感谢聆听！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86EF13BF-C296-4938-8F34-7A47145914DE}"/>
              </a:ext>
            </a:extLst>
          </p:cNvPr>
          <p:cNvSpPr>
            <a:spLocks noGrp="1" noChangeArrowheads="1"/>
          </p:cNvSpPr>
          <p:nvPr>
            <p:ph type="title"/>
          </p:nvPr>
        </p:nvSpPr>
        <p:spPr/>
        <p:txBody>
          <a:bodyPr/>
          <a:lstStyle/>
          <a:p>
            <a:pPr eaLnBrk="1" hangingPunct="1"/>
            <a:r>
              <a:rPr lang="en-US" altLang="zh-CN" dirty="0"/>
              <a:t>Why?</a:t>
            </a:r>
            <a:endParaRPr lang="zh-CN" altLang="zh-CN" dirty="0"/>
          </a:p>
        </p:txBody>
      </p:sp>
      <p:sp>
        <p:nvSpPr>
          <p:cNvPr id="15363" name="Rectangle 3">
            <a:extLst>
              <a:ext uri="{FF2B5EF4-FFF2-40B4-BE49-F238E27FC236}">
                <a16:creationId xmlns:a16="http://schemas.microsoft.com/office/drawing/2014/main" xmlns="" id="{35BA8A7A-774A-4C82-954D-A21E6052D07C}"/>
              </a:ext>
            </a:extLst>
          </p:cNvPr>
          <p:cNvSpPr>
            <a:spLocks noGrp="1" noChangeArrowheads="1"/>
          </p:cNvSpPr>
          <p:nvPr>
            <p:ph type="body" idx="1"/>
          </p:nvPr>
        </p:nvSpPr>
        <p:spPr/>
        <p:txBody>
          <a:bodyPr/>
          <a:lstStyle/>
          <a:p>
            <a:pPr marL="342900" indent="-342900" eaLnBrk="1" hangingPunct="1">
              <a:buFont typeface="Wingdings" panose="05000000000000000000" pitchFamily="2" charset="2"/>
              <a:buChar char="n"/>
            </a:pPr>
            <a:r>
              <a:rPr lang="zh-CN" altLang="en-US" dirty="0"/>
              <a:t>为什么专利需要分析和布局？</a:t>
            </a:r>
            <a:endParaRPr lang="en-US" altLang="zh-CN" dirty="0"/>
          </a:p>
          <a:p>
            <a:pPr marL="952500" lvl="1" indent="-342900" eaLnBrk="1" hangingPunct="1">
              <a:buFont typeface="Arial" panose="020B0604020202020204" pitchFamily="34" charset="0"/>
              <a:buChar char="•"/>
            </a:pPr>
            <a:r>
              <a:rPr lang="zh-CN" altLang="en-US" dirty="0"/>
              <a:t>技术秘密</a:t>
            </a:r>
            <a:endParaRPr lang="en-US" altLang="zh-CN" dirty="0"/>
          </a:p>
          <a:p>
            <a:pPr marL="952500" lvl="1" indent="-342900" eaLnBrk="1" hangingPunct="1">
              <a:buFont typeface="Arial" panose="020B0604020202020204" pitchFamily="34" charset="0"/>
              <a:buChar char="•"/>
            </a:pPr>
            <a:r>
              <a:rPr lang="zh-CN" altLang="en-US" dirty="0"/>
              <a:t>商标</a:t>
            </a:r>
            <a:endParaRPr lang="en-US" altLang="zh-CN" dirty="0"/>
          </a:p>
          <a:p>
            <a:pPr marL="952500" lvl="1" indent="-342900" eaLnBrk="1" hangingPunct="1">
              <a:buFont typeface="Arial" panose="020B0604020202020204" pitchFamily="34" charset="0"/>
              <a:buChar char="•"/>
            </a:pPr>
            <a:r>
              <a:rPr lang="zh-CN" altLang="en-US" dirty="0"/>
              <a:t>著作权：软件</a:t>
            </a:r>
            <a:endParaRPr lang="en-US" altLang="zh-CN" dirty="0"/>
          </a:p>
          <a:p>
            <a:pPr marL="952500" lvl="1" indent="-342900" eaLnBrk="1" hangingPunct="1">
              <a:buFont typeface="Arial" panose="020B0604020202020204" pitchFamily="34" charset="0"/>
              <a:buChar char="•"/>
            </a:pPr>
            <a:r>
              <a:rPr lang="zh-CN" altLang="en-US" dirty="0"/>
              <a:t>集成电路布图设计</a:t>
            </a:r>
            <a:endParaRPr lang="en-US" altLang="zh-CN" dirty="0"/>
          </a:p>
        </p:txBody>
      </p:sp>
    </p:spTree>
    <p:extLst>
      <p:ext uri="{BB962C8B-B14F-4D97-AF65-F5344CB8AC3E}">
        <p14:creationId xmlns:p14="http://schemas.microsoft.com/office/powerpoint/2010/main" val="403310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Why</a:t>
            </a:r>
            <a:r>
              <a:rPr lang="zh-CN" altLang="en-US" dirty="0"/>
              <a:t>？</a:t>
            </a:r>
            <a:endParaRPr lang="en-US" altLang="zh-CN" dirty="0"/>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p:txBody>
          <a:bodyPr/>
          <a:lstStyle/>
          <a:p>
            <a:pPr eaLnBrk="1" hangingPunct="1">
              <a:buFont typeface="Wingdings" panose="05000000000000000000" pitchFamily="2" charset="2"/>
              <a:buChar char="n"/>
              <a:defRPr/>
            </a:pPr>
            <a:r>
              <a:rPr lang="zh-CN" altLang="en-US" dirty="0"/>
              <a:t>了解技术现状，启发技术开发</a:t>
            </a:r>
            <a:endParaRPr lang="en-US" altLang="zh-CN" dirty="0"/>
          </a:p>
          <a:p>
            <a:pPr eaLnBrk="1" hangingPunct="1">
              <a:buFont typeface="Wingdings" panose="05000000000000000000" pitchFamily="2" charset="2"/>
              <a:buChar char="n"/>
              <a:defRPr/>
            </a:pPr>
            <a:r>
              <a:rPr lang="zh-CN" altLang="en-US" dirty="0"/>
              <a:t>排查风险</a:t>
            </a:r>
            <a:endParaRPr lang="en-US" altLang="zh-CN" dirty="0"/>
          </a:p>
          <a:p>
            <a:pPr lvl="1" eaLnBrk="1" hangingPunct="1">
              <a:buFont typeface="Arial" panose="020B0604020202020204" pitchFamily="34" charset="0"/>
              <a:buChar char="•"/>
              <a:defRPr/>
            </a:pPr>
            <a:r>
              <a:rPr lang="zh-CN" altLang="en-US" dirty="0"/>
              <a:t>独立开发的技术，也有侵权风险吗？</a:t>
            </a:r>
            <a:endParaRPr lang="en-US" altLang="zh-CN" dirty="0"/>
          </a:p>
          <a:p>
            <a:pPr lvl="1" eaLnBrk="1" hangingPunct="1">
              <a:buFont typeface="Arial" charset="0"/>
              <a:buChar char="•"/>
              <a:defRPr/>
            </a:pPr>
            <a:r>
              <a:rPr lang="zh-CN" altLang="en-US" dirty="0"/>
              <a:t>自己已经申请专利了，还会有侵权风险吗？</a:t>
            </a:r>
            <a:endParaRPr lang="en-US" altLang="zh-CN" dirty="0"/>
          </a:p>
          <a:p>
            <a:pPr marL="342900" indent="-342900" eaLnBrk="1" hangingPunct="1">
              <a:buFont typeface="Wingdings" panose="05000000000000000000" pitchFamily="2" charset="2"/>
              <a:buChar char="n"/>
              <a:defRPr/>
            </a:pPr>
            <a:r>
              <a:rPr lang="zh-CN" altLang="en-US" dirty="0"/>
              <a:t>  合理布局，事半功倍</a:t>
            </a:r>
            <a:endParaRPr lang="en-US" altLang="zh-CN" dirty="0"/>
          </a:p>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Why</a:t>
            </a:r>
            <a:r>
              <a:rPr lang="zh-CN" altLang="en-US" dirty="0"/>
              <a:t>？</a:t>
            </a:r>
            <a:endParaRPr lang="en-US" altLang="zh-CN" dirty="0"/>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503237" y="1706564"/>
            <a:ext cx="10668001" cy="847724"/>
          </a:xfrm>
        </p:spPr>
        <p:txBody>
          <a:bodyPr/>
          <a:lstStyle/>
          <a:p>
            <a:pPr eaLnBrk="1" hangingPunct="1">
              <a:buFont typeface="Wingdings" panose="05000000000000000000" pitchFamily="2" charset="2"/>
              <a:buChar char="n"/>
              <a:defRPr/>
            </a:pPr>
            <a:r>
              <a:rPr lang="zh-CN" altLang="en-US" dirty="0"/>
              <a:t>共享充电宝</a:t>
            </a:r>
            <a:endParaRPr lang="en-US" altLang="zh-CN" dirty="0"/>
          </a:p>
          <a:p>
            <a:pPr marL="0" indent="0" eaLnBrk="1" hangingPunct="1">
              <a:buFontTx/>
              <a:buNone/>
              <a:defRPr/>
            </a:pPr>
            <a:endParaRPr lang="en-US" altLang="zh-CN" dirty="0"/>
          </a:p>
        </p:txBody>
      </p:sp>
      <p:pic>
        <p:nvPicPr>
          <p:cNvPr id="4098" name="Picture 2" descr="âå±äº«åçµå® å¸åºâçå¾çæç´¢ç»æ">
            <a:extLst>
              <a:ext uri="{FF2B5EF4-FFF2-40B4-BE49-F238E27FC236}">
                <a16:creationId xmlns:a16="http://schemas.microsoft.com/office/drawing/2014/main" xmlns="" id="{4534CB84-47C0-44DA-98FC-269CBD3FE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2807999"/>
            <a:ext cx="4267200" cy="26601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âå±äº«åçµå® å¸åºâçå¾çæç´¢ç»æ">
            <a:extLst>
              <a:ext uri="{FF2B5EF4-FFF2-40B4-BE49-F238E27FC236}">
                <a16:creationId xmlns:a16="http://schemas.microsoft.com/office/drawing/2014/main" xmlns="" id="{5B64AC34-7833-4B44-AE7C-31644B5F5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237" y="3925887"/>
            <a:ext cx="3697341" cy="248954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âå±äº«åçµå® äºåå§âçå¾çæç´¢ç»æ">
            <a:extLst>
              <a:ext uri="{FF2B5EF4-FFF2-40B4-BE49-F238E27FC236}">
                <a16:creationId xmlns:a16="http://schemas.microsoft.com/office/drawing/2014/main" xmlns="" id="{50A7B4D0-F5EF-481A-B62C-E95E42366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7146" y="1467556"/>
            <a:ext cx="3412302" cy="227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7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Why</a:t>
            </a:r>
            <a:r>
              <a:rPr lang="zh-CN" altLang="en-US" dirty="0"/>
              <a:t>？</a:t>
            </a:r>
            <a:endParaRPr lang="en-US" altLang="zh-CN" dirty="0"/>
          </a:p>
        </p:txBody>
      </p:sp>
      <p:graphicFrame>
        <p:nvGraphicFramePr>
          <p:cNvPr id="7" name="表格 6">
            <a:extLst>
              <a:ext uri="{FF2B5EF4-FFF2-40B4-BE49-F238E27FC236}">
                <a16:creationId xmlns:a16="http://schemas.microsoft.com/office/drawing/2014/main" xmlns="" id="{882F7179-FE14-4923-948C-9A712891965C}"/>
              </a:ext>
            </a:extLst>
          </p:cNvPr>
          <p:cNvGraphicFramePr>
            <a:graphicFrameLocks noGrp="1"/>
          </p:cNvGraphicFramePr>
          <p:nvPr>
            <p:extLst>
              <p:ext uri="{D42A27DB-BD31-4B8C-83A1-F6EECF244321}">
                <p14:modId xmlns:p14="http://schemas.microsoft.com/office/powerpoint/2010/main" val="1635415934"/>
              </p:ext>
            </p:extLst>
          </p:nvPr>
        </p:nvGraphicFramePr>
        <p:xfrm>
          <a:off x="954088" y="1868487"/>
          <a:ext cx="8801100" cy="3798574"/>
        </p:xfrm>
        <a:graphic>
          <a:graphicData uri="http://schemas.openxmlformats.org/drawingml/2006/table">
            <a:tbl>
              <a:tblPr/>
              <a:tblGrid>
                <a:gridCol w="657864">
                  <a:extLst>
                    <a:ext uri="{9D8B030D-6E8A-4147-A177-3AD203B41FA5}">
                      <a16:colId xmlns:a16="http://schemas.microsoft.com/office/drawing/2014/main" xmlns="" val="20000"/>
                    </a:ext>
                  </a:extLst>
                </a:gridCol>
                <a:gridCol w="1327910">
                  <a:extLst>
                    <a:ext uri="{9D8B030D-6E8A-4147-A177-3AD203B41FA5}">
                      <a16:colId xmlns:a16="http://schemas.microsoft.com/office/drawing/2014/main" xmlns="" val="20001"/>
                    </a:ext>
                  </a:extLst>
                </a:gridCol>
                <a:gridCol w="1528306">
                  <a:extLst>
                    <a:ext uri="{9D8B030D-6E8A-4147-A177-3AD203B41FA5}">
                      <a16:colId xmlns:a16="http://schemas.microsoft.com/office/drawing/2014/main" xmlns="" val="20002"/>
                    </a:ext>
                  </a:extLst>
                </a:gridCol>
                <a:gridCol w="667620">
                  <a:extLst>
                    <a:ext uri="{9D8B030D-6E8A-4147-A177-3AD203B41FA5}">
                      <a16:colId xmlns:a16="http://schemas.microsoft.com/office/drawing/2014/main" xmlns="" val="20003"/>
                    </a:ext>
                  </a:extLst>
                </a:gridCol>
                <a:gridCol w="827734">
                  <a:extLst>
                    <a:ext uri="{9D8B030D-6E8A-4147-A177-3AD203B41FA5}">
                      <a16:colId xmlns:a16="http://schemas.microsoft.com/office/drawing/2014/main" xmlns="" val="20004"/>
                    </a:ext>
                  </a:extLst>
                </a:gridCol>
                <a:gridCol w="929405">
                  <a:extLst>
                    <a:ext uri="{9D8B030D-6E8A-4147-A177-3AD203B41FA5}">
                      <a16:colId xmlns:a16="http://schemas.microsoft.com/office/drawing/2014/main" xmlns="" val="20005"/>
                    </a:ext>
                  </a:extLst>
                </a:gridCol>
                <a:gridCol w="2862261">
                  <a:extLst>
                    <a:ext uri="{9D8B030D-6E8A-4147-A177-3AD203B41FA5}">
                      <a16:colId xmlns:a16="http://schemas.microsoft.com/office/drawing/2014/main" xmlns="" val="20006"/>
                    </a:ext>
                  </a:extLst>
                </a:gridCol>
              </a:tblGrid>
              <a:tr h="374731">
                <a:tc>
                  <a:txBody>
                    <a:bodyPr/>
                    <a:lstStyle/>
                    <a:p>
                      <a:pPr algn="ctr" fontAlgn="t"/>
                      <a:r>
                        <a:rPr lang="zh-CN" sz="1100" b="0" i="0" u="none" strike="noStrike" dirty="0">
                          <a:solidFill>
                            <a:srgbClr val="222222"/>
                          </a:solidFill>
                          <a:latin typeface="微软雅黑"/>
                        </a:rPr>
                        <a:t>专利类型</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100" b="0" i="0" u="none" strike="noStrike">
                          <a:solidFill>
                            <a:srgbClr val="222222"/>
                          </a:solidFill>
                          <a:latin typeface="微软雅黑"/>
                        </a:rPr>
                        <a:t>专利号</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t"/>
                      <a:r>
                        <a:rPr lang="zh-CN" sz="1100" b="0" i="0" u="none" strike="noStrike">
                          <a:solidFill>
                            <a:srgbClr val="222222"/>
                          </a:solidFill>
                          <a:latin typeface="微软雅黑"/>
                        </a:rPr>
                        <a:t>专利名称</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t"/>
                      <a:r>
                        <a:rPr lang="zh-CN" sz="1100" b="0" i="0" u="none" strike="noStrike">
                          <a:solidFill>
                            <a:srgbClr val="222222"/>
                          </a:solidFill>
                          <a:latin typeface="微软雅黑"/>
                        </a:rPr>
                        <a:t>授权时间</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t"/>
                      <a:r>
                        <a:rPr lang="zh-CN" altLang="en-US" sz="1100" b="0" i="0" u="none" strike="noStrike" dirty="0">
                          <a:solidFill>
                            <a:srgbClr val="222222"/>
                          </a:solidFill>
                          <a:latin typeface="微软雅黑"/>
                        </a:rPr>
                        <a:t>专利权</a:t>
                      </a:r>
                      <a:r>
                        <a:rPr lang="zh-CN" sz="1100" b="0" i="0" u="none" strike="noStrike" dirty="0">
                          <a:solidFill>
                            <a:srgbClr val="222222"/>
                          </a:solidFill>
                          <a:latin typeface="微软雅黑"/>
                        </a:rPr>
                        <a:t>状态</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t"/>
                      <a:r>
                        <a:rPr lang="zh-CN" sz="1100" b="0" i="0" u="none" strike="noStrike">
                          <a:solidFill>
                            <a:srgbClr val="222222"/>
                          </a:solidFill>
                          <a:latin typeface="微软雅黑"/>
                        </a:rPr>
                        <a:t>诉讼对象</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t"/>
                      <a:r>
                        <a:rPr lang="zh-CN" sz="1100" b="0" i="0" u="none" strike="noStrike" dirty="0">
                          <a:solidFill>
                            <a:srgbClr val="222222"/>
                          </a:solidFill>
                          <a:latin typeface="微软雅黑"/>
                        </a:rPr>
                        <a:t>案件结果</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xmlns="" val="10000"/>
                  </a:ext>
                </a:extLst>
              </a:tr>
              <a:tr h="539669">
                <a:tc>
                  <a:txBody>
                    <a:bodyPr/>
                    <a:lstStyle/>
                    <a:p>
                      <a:pPr algn="ctr" fontAlgn="t"/>
                      <a:r>
                        <a:rPr lang="zh-CN" sz="1200" b="0" i="0" u="none" strike="noStrike" dirty="0">
                          <a:solidFill>
                            <a:srgbClr val="222222"/>
                          </a:solidFill>
                          <a:latin typeface="微软雅黑"/>
                        </a:rPr>
                        <a:t>实用新型</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201520691258.0</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一种移动电源</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222222"/>
                          </a:solidFill>
                          <a:latin typeface="微软雅黑"/>
                        </a:rPr>
                        <a:t>2016</a:t>
                      </a:r>
                      <a:endParaRPr lang="zh-CN" sz="1600" b="0" i="0" u="none" strike="noStrike">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部分无效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云充吧</a:t>
                      </a:r>
                      <a:br>
                        <a:rPr lang="zh-CN" sz="1600" b="0" i="0" u="none" strike="noStrike" dirty="0">
                          <a:solidFill>
                            <a:srgbClr val="222222"/>
                          </a:solidFill>
                          <a:latin typeface="微软雅黑"/>
                        </a:rPr>
                      </a:br>
                      <a:r>
                        <a:rPr lang="zh-CN" sz="1600" b="0" i="0" u="none" strike="noStrike" dirty="0">
                          <a:solidFill>
                            <a:srgbClr val="222222"/>
                          </a:solidFill>
                          <a:latin typeface="微软雅黑"/>
                        </a:rPr>
                        <a:t>街电</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err="1">
                          <a:solidFill>
                            <a:srgbClr val="222222"/>
                          </a:solidFill>
                          <a:latin typeface="微软雅黑"/>
                        </a:rPr>
                        <a:t>一审胜诉，二审撤销原判</a:t>
                      </a:r>
                      <a:r>
                        <a:rPr lang="en-US" sz="1600" b="0" i="0" u="none" strike="noStrike" dirty="0">
                          <a:solidFill>
                            <a:srgbClr val="222222"/>
                          </a:solidFill>
                          <a:latin typeface="微软雅黑"/>
                        </a:rPr>
                        <a:t/>
                      </a:r>
                      <a:br>
                        <a:rPr lang="en-US" sz="1600" b="0" i="0" u="none" strike="noStrike" dirty="0">
                          <a:solidFill>
                            <a:srgbClr val="222222"/>
                          </a:solidFill>
                          <a:latin typeface="微软雅黑"/>
                        </a:rPr>
                      </a:br>
                      <a:r>
                        <a:rPr lang="en-US" sz="1600" b="0" i="0" u="none" strike="noStrike" dirty="0" err="1">
                          <a:solidFill>
                            <a:srgbClr val="222222"/>
                          </a:solidFill>
                          <a:latin typeface="微软雅黑"/>
                        </a:rPr>
                        <a:t>撤诉</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99046">
                <a:tc>
                  <a:txBody>
                    <a:bodyPr/>
                    <a:lstStyle/>
                    <a:p>
                      <a:pPr algn="ctr" fontAlgn="t"/>
                      <a:r>
                        <a:rPr lang="zh-CN" sz="1200" b="0" i="0" u="none" strike="noStrike" dirty="0">
                          <a:solidFill>
                            <a:srgbClr val="222222"/>
                          </a:solidFill>
                          <a:latin typeface="微软雅黑"/>
                        </a:rPr>
                        <a:t>实用新型</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201520112053.2</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一种移动电源租借终端</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222222"/>
                          </a:solidFill>
                          <a:latin typeface="微软雅黑"/>
                        </a:rPr>
                        <a:t>2015</a:t>
                      </a:r>
                      <a:endParaRPr lang="zh-CN" sz="1600" b="0" i="0" u="none" strike="noStrike">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部分无效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zh-CN" sz="1600" b="0" i="0" u="none" strike="noStrike" dirty="0">
                          <a:solidFill>
                            <a:srgbClr val="222222"/>
                          </a:solidFill>
                          <a:latin typeface="微软雅黑"/>
                        </a:rPr>
                        <a:t>云充吧</a:t>
                      </a:r>
                      <a:br>
                        <a:rPr lang="zh-CN" altLang="zh-CN" sz="1600" b="0" i="0" u="none" strike="noStrike" dirty="0">
                          <a:solidFill>
                            <a:srgbClr val="222222"/>
                          </a:solidFill>
                          <a:latin typeface="微软雅黑"/>
                        </a:rPr>
                      </a:br>
                      <a:r>
                        <a:rPr lang="zh-CN" altLang="zh-CN" sz="1600" b="0" i="0" u="none" strike="noStrike" dirty="0">
                          <a:solidFill>
                            <a:srgbClr val="222222"/>
                          </a:solidFill>
                          <a:latin typeface="微软雅黑"/>
                        </a:rPr>
                        <a:t>街电</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一审胜诉，二审维持原判</a:t>
                      </a:r>
                      <a:br>
                        <a:rPr lang="zh-CN" sz="1600" b="0" i="0" u="none" strike="noStrike" dirty="0">
                          <a:solidFill>
                            <a:srgbClr val="222222"/>
                          </a:solidFill>
                          <a:latin typeface="微软雅黑"/>
                        </a:rPr>
                      </a:br>
                      <a:r>
                        <a:rPr lang="zh-CN" sz="1600" b="0" i="0" u="none" strike="noStrike" dirty="0">
                          <a:solidFill>
                            <a:srgbClr val="222222"/>
                          </a:solidFill>
                          <a:latin typeface="微软雅黑"/>
                        </a:rPr>
                        <a:t>撤诉</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80353">
                <a:tc>
                  <a:txBody>
                    <a:bodyPr/>
                    <a:lstStyle/>
                    <a:p>
                      <a:pPr algn="ctr" fontAlgn="t"/>
                      <a:r>
                        <a:rPr lang="zh-CN" sz="1200" b="0" i="0" u="none" strike="noStrike" dirty="0">
                          <a:solidFill>
                            <a:srgbClr val="222222"/>
                          </a:solidFill>
                          <a:latin typeface="微软雅黑"/>
                        </a:rPr>
                        <a:t>实用新型</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201520103318.2</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吸纳式充电装置</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222222"/>
                          </a:solidFill>
                          <a:latin typeface="微软雅黑"/>
                        </a:rPr>
                        <a:t>2015</a:t>
                      </a:r>
                      <a:endParaRPr lang="zh-CN" sz="1600" b="0" i="0" u="none" strike="noStrike">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有效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zh-CN" sz="1600" b="0" i="0" u="none" strike="noStrike" dirty="0">
                          <a:solidFill>
                            <a:srgbClr val="222222"/>
                          </a:solidFill>
                          <a:latin typeface="微软雅黑"/>
                        </a:rPr>
                        <a:t>云充吧</a:t>
                      </a:r>
                      <a:br>
                        <a:rPr lang="zh-CN" altLang="zh-CN" sz="1600" b="0" i="0" u="none" strike="noStrike" dirty="0">
                          <a:solidFill>
                            <a:srgbClr val="222222"/>
                          </a:solidFill>
                          <a:latin typeface="微软雅黑"/>
                        </a:rPr>
                      </a:br>
                      <a:r>
                        <a:rPr lang="zh-CN" altLang="zh-CN" sz="1600" b="0" i="0" u="none" strike="noStrike" dirty="0">
                          <a:solidFill>
                            <a:srgbClr val="222222"/>
                          </a:solidFill>
                          <a:latin typeface="微软雅黑"/>
                        </a:rPr>
                        <a:t>街电</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一审胜诉，二审维持原判</a:t>
                      </a:r>
                      <a:br>
                        <a:rPr lang="zh-CN" sz="1600" b="0" i="0" u="none" strike="noStrike" dirty="0">
                          <a:solidFill>
                            <a:srgbClr val="222222"/>
                          </a:solidFill>
                          <a:latin typeface="微软雅黑"/>
                        </a:rPr>
                      </a:br>
                      <a:r>
                        <a:rPr lang="zh-CN" sz="1600" b="0" i="0" u="none" strike="noStrike" dirty="0">
                          <a:solidFill>
                            <a:srgbClr val="222222"/>
                          </a:solidFill>
                          <a:latin typeface="微软雅黑"/>
                        </a:rPr>
                        <a:t>撤诉</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73201">
                <a:tc>
                  <a:txBody>
                    <a:bodyPr/>
                    <a:lstStyle/>
                    <a:p>
                      <a:pPr algn="ctr" fontAlgn="t"/>
                      <a:r>
                        <a:rPr lang="zh-CN" sz="1200" b="0" i="0" u="none" strike="noStrike" dirty="0">
                          <a:solidFill>
                            <a:srgbClr val="222222"/>
                          </a:solidFill>
                          <a:latin typeface="微软雅黑"/>
                        </a:rPr>
                        <a:t>实用新型</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201520103319.7</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移动电源自动租赁设备</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2015</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dirty="0">
                          <a:solidFill>
                            <a:srgbClr val="222222"/>
                          </a:solidFill>
                          <a:latin typeface="微软雅黑"/>
                        </a:rPr>
                        <a:t>部分无效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err="1">
                          <a:solidFill>
                            <a:srgbClr val="222222"/>
                          </a:solidFill>
                          <a:latin typeface="微软雅黑"/>
                        </a:rPr>
                        <a:t>街电</a:t>
                      </a:r>
                      <a:r>
                        <a:rPr lang="en-US" sz="1600" b="0" i="0" u="none" strike="noStrike" dirty="0">
                          <a:solidFill>
                            <a:srgbClr val="222222"/>
                          </a:solidFill>
                          <a:latin typeface="微软雅黑"/>
                        </a:rPr>
                        <a:t/>
                      </a:r>
                      <a:br>
                        <a:rPr lang="en-US" sz="1600" b="0" i="0" u="none" strike="noStrike" dirty="0">
                          <a:solidFill>
                            <a:srgbClr val="222222"/>
                          </a:solidFill>
                          <a:latin typeface="微软雅黑"/>
                        </a:rPr>
                      </a:br>
                      <a:r>
                        <a:rPr lang="en-US" sz="1600" b="0" i="0" u="none" strike="noStrike" dirty="0" err="1">
                          <a:solidFill>
                            <a:srgbClr val="222222"/>
                          </a:solidFill>
                          <a:latin typeface="微软雅黑"/>
                        </a:rPr>
                        <a:t>友电</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err="1">
                          <a:solidFill>
                            <a:srgbClr val="222222"/>
                          </a:solidFill>
                          <a:latin typeface="微软雅黑"/>
                        </a:rPr>
                        <a:t>撤诉</a:t>
                      </a:r>
                      <a:r>
                        <a:rPr lang="en-US" sz="1600" b="0" i="0" u="none" strike="noStrike" dirty="0">
                          <a:solidFill>
                            <a:srgbClr val="222222"/>
                          </a:solidFill>
                          <a:latin typeface="微软雅黑"/>
                        </a:rPr>
                        <a:t/>
                      </a:r>
                      <a:br>
                        <a:rPr lang="en-US" sz="1600" b="0" i="0" u="none" strike="noStrike" dirty="0">
                          <a:solidFill>
                            <a:srgbClr val="222222"/>
                          </a:solidFill>
                          <a:latin typeface="微软雅黑"/>
                        </a:rPr>
                      </a:br>
                      <a:r>
                        <a:rPr lang="en-US" sz="1600" b="0" i="0" u="none" strike="noStrike" dirty="0" err="1">
                          <a:solidFill>
                            <a:srgbClr val="222222"/>
                          </a:solidFill>
                          <a:latin typeface="微软雅黑"/>
                        </a:rPr>
                        <a:t>撤诉</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89812">
                <a:tc>
                  <a:txBody>
                    <a:bodyPr/>
                    <a:lstStyle/>
                    <a:p>
                      <a:pPr algn="ctr" fontAlgn="t"/>
                      <a:r>
                        <a:rPr lang="zh-CN" sz="1200" b="0" i="0" u="none" strike="noStrike" dirty="0">
                          <a:solidFill>
                            <a:srgbClr val="222222"/>
                          </a:solidFill>
                          <a:latin typeface="微软雅黑"/>
                        </a:rPr>
                        <a:t>发明</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201580000026.9</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一种移动电源租借终端</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222222"/>
                          </a:solidFill>
                          <a:latin typeface="微软雅黑"/>
                        </a:rPr>
                        <a:t>2016</a:t>
                      </a:r>
                      <a:endParaRPr lang="zh-CN" sz="1600" b="0" i="0" u="none" strike="noStrike">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部分无效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altLang="zh-CN" sz="1600" b="0" i="0" u="none" strike="noStrike" dirty="0" err="1">
                          <a:solidFill>
                            <a:srgbClr val="222222"/>
                          </a:solidFill>
                          <a:latin typeface="微软雅黑"/>
                        </a:rPr>
                        <a:t>街电</a:t>
                      </a:r>
                      <a:r>
                        <a:rPr lang="en-US" altLang="zh-CN" sz="1600" b="0" i="0" u="none" strike="noStrike" dirty="0">
                          <a:solidFill>
                            <a:srgbClr val="222222"/>
                          </a:solidFill>
                          <a:latin typeface="微软雅黑"/>
                        </a:rPr>
                        <a:t/>
                      </a:r>
                      <a:br>
                        <a:rPr lang="en-US" altLang="zh-CN" sz="1600" b="0" i="0" u="none" strike="noStrike" dirty="0">
                          <a:solidFill>
                            <a:srgbClr val="222222"/>
                          </a:solidFill>
                          <a:latin typeface="微软雅黑"/>
                        </a:rPr>
                      </a:br>
                      <a:r>
                        <a:rPr lang="en-US" altLang="zh-CN" sz="1600" b="0" i="0" u="none" strike="noStrike" dirty="0" err="1">
                          <a:solidFill>
                            <a:srgbClr val="222222"/>
                          </a:solidFill>
                          <a:latin typeface="微软雅黑"/>
                        </a:rPr>
                        <a:t>友电</a:t>
                      </a:r>
                      <a:endParaRPr lang="zh-CN" alt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err="1">
                          <a:solidFill>
                            <a:srgbClr val="222222"/>
                          </a:solidFill>
                          <a:latin typeface="微软雅黑"/>
                        </a:rPr>
                        <a:t>撤诉</a:t>
                      </a:r>
                      <a:r>
                        <a:rPr lang="en-US" sz="1600" b="0" i="0" u="none" strike="noStrike" dirty="0">
                          <a:solidFill>
                            <a:srgbClr val="222222"/>
                          </a:solidFill>
                          <a:latin typeface="微软雅黑"/>
                        </a:rPr>
                        <a:t/>
                      </a:r>
                      <a:br>
                        <a:rPr lang="en-US" sz="1600" b="0" i="0" u="none" strike="noStrike" dirty="0">
                          <a:solidFill>
                            <a:srgbClr val="222222"/>
                          </a:solidFill>
                          <a:latin typeface="微软雅黑"/>
                        </a:rPr>
                      </a:br>
                      <a:r>
                        <a:rPr lang="en-US" sz="1600" b="0" i="0" u="none" strike="noStrike" dirty="0" err="1">
                          <a:solidFill>
                            <a:srgbClr val="222222"/>
                          </a:solidFill>
                          <a:latin typeface="微软雅黑"/>
                        </a:rPr>
                        <a:t>一审胜诉，二审撤诉</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41762">
                <a:tc>
                  <a:txBody>
                    <a:bodyPr/>
                    <a:lstStyle/>
                    <a:p>
                      <a:pPr algn="ctr" fontAlgn="t"/>
                      <a:r>
                        <a:rPr lang="zh-CN" sz="1200" b="0" i="0" u="none" strike="noStrike" dirty="0">
                          <a:solidFill>
                            <a:srgbClr val="222222"/>
                          </a:solidFill>
                          <a:latin typeface="微软雅黑"/>
                        </a:rPr>
                        <a:t>发明</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200" b="0" i="0" u="none" strike="noStrike" dirty="0">
                          <a:solidFill>
                            <a:srgbClr val="222222"/>
                          </a:solidFill>
                          <a:latin typeface="微软雅黑"/>
                        </a:rPr>
                        <a:t>201580000022.0</a:t>
                      </a:r>
                      <a:endParaRPr lang="zh-CN" sz="12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移动电源自动租赁设备</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222222"/>
                          </a:solidFill>
                          <a:latin typeface="微软雅黑"/>
                        </a:rPr>
                        <a:t>2017</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600" b="0" i="0" u="none" strike="noStrike">
                          <a:solidFill>
                            <a:srgbClr val="222222"/>
                          </a:solidFill>
                          <a:latin typeface="微软雅黑"/>
                        </a:rPr>
                        <a:t>部分无效</a:t>
                      </a: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altLang="zh-CN" sz="1600" b="0" i="0" u="none" strike="noStrike" dirty="0" err="1">
                          <a:solidFill>
                            <a:srgbClr val="222222"/>
                          </a:solidFill>
                          <a:latin typeface="微软雅黑"/>
                        </a:rPr>
                        <a:t>街电</a:t>
                      </a:r>
                      <a:r>
                        <a:rPr lang="en-US" altLang="zh-CN" sz="1600" b="0" i="0" u="none" strike="noStrike" dirty="0">
                          <a:solidFill>
                            <a:srgbClr val="222222"/>
                          </a:solidFill>
                          <a:latin typeface="微软雅黑"/>
                        </a:rPr>
                        <a:t/>
                      </a:r>
                      <a:br>
                        <a:rPr lang="en-US" altLang="zh-CN" sz="1600" b="0" i="0" u="none" strike="noStrike" dirty="0">
                          <a:solidFill>
                            <a:srgbClr val="222222"/>
                          </a:solidFill>
                          <a:latin typeface="微软雅黑"/>
                        </a:rPr>
                      </a:br>
                      <a:r>
                        <a:rPr lang="en-US" altLang="zh-CN" sz="1600" b="0" i="0" u="none" strike="noStrike" dirty="0" err="1">
                          <a:solidFill>
                            <a:srgbClr val="222222"/>
                          </a:solidFill>
                          <a:latin typeface="微软雅黑"/>
                        </a:rPr>
                        <a:t>友电</a:t>
                      </a:r>
                      <a:endParaRPr lang="zh-CN" alt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err="1">
                          <a:solidFill>
                            <a:srgbClr val="222222"/>
                          </a:solidFill>
                          <a:latin typeface="微软雅黑"/>
                        </a:rPr>
                        <a:t>撤诉</a:t>
                      </a:r>
                      <a:r>
                        <a:rPr lang="en-US" sz="1600" b="0" i="0" u="none" strike="noStrike" dirty="0">
                          <a:solidFill>
                            <a:srgbClr val="222222"/>
                          </a:solidFill>
                          <a:latin typeface="微软雅黑"/>
                        </a:rPr>
                        <a:t/>
                      </a:r>
                      <a:br>
                        <a:rPr lang="en-US" sz="1600" b="0" i="0" u="none" strike="noStrike" dirty="0">
                          <a:solidFill>
                            <a:srgbClr val="222222"/>
                          </a:solidFill>
                          <a:latin typeface="微软雅黑"/>
                        </a:rPr>
                      </a:br>
                      <a:r>
                        <a:rPr lang="en-US" sz="1600" b="0" i="0" u="none" strike="noStrike" dirty="0" err="1">
                          <a:solidFill>
                            <a:srgbClr val="222222"/>
                          </a:solidFill>
                          <a:latin typeface="微软雅黑"/>
                        </a:rPr>
                        <a:t>撤诉</a:t>
                      </a:r>
                      <a:endParaRPr lang="zh-CN" sz="1600" b="0" i="0" u="none" strike="noStrike" dirty="0">
                        <a:solidFill>
                          <a:srgbClr val="222222"/>
                        </a:solidFill>
                        <a:latin typeface="微软雅黑"/>
                      </a:endParaRPr>
                    </a:p>
                  </a:txBody>
                  <a:tcPr marL="7060" marR="7060" marT="70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9256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FD9EFE7-2662-4F45-800A-9D1F8DEE541E}"/>
              </a:ext>
            </a:extLst>
          </p:cNvPr>
          <p:cNvSpPr>
            <a:spLocks noGrp="1" noChangeArrowheads="1"/>
          </p:cNvSpPr>
          <p:nvPr>
            <p:ph type="title"/>
          </p:nvPr>
        </p:nvSpPr>
        <p:spPr/>
        <p:txBody>
          <a:bodyPr/>
          <a:lstStyle/>
          <a:p>
            <a:pPr eaLnBrk="1" hangingPunct="1"/>
            <a:r>
              <a:rPr lang="en-US" altLang="zh-CN" dirty="0"/>
              <a:t>How</a:t>
            </a:r>
            <a:r>
              <a:rPr lang="zh-CN" altLang="en-US" dirty="0"/>
              <a:t>？</a:t>
            </a:r>
            <a:endParaRPr lang="en-US" altLang="zh-CN" dirty="0"/>
          </a:p>
        </p:txBody>
      </p:sp>
      <p:sp>
        <p:nvSpPr>
          <p:cNvPr id="18435" name="Rectangle 3">
            <a:extLst>
              <a:ext uri="{FF2B5EF4-FFF2-40B4-BE49-F238E27FC236}">
                <a16:creationId xmlns:a16="http://schemas.microsoft.com/office/drawing/2014/main" xmlns="" id="{4D39C953-5F5E-4351-8621-93763B9B9623}"/>
              </a:ext>
            </a:extLst>
          </p:cNvPr>
          <p:cNvSpPr>
            <a:spLocks noGrp="1" noChangeArrowheads="1"/>
          </p:cNvSpPr>
          <p:nvPr>
            <p:ph type="body" idx="1"/>
          </p:nvPr>
        </p:nvSpPr>
        <p:spPr>
          <a:xfrm>
            <a:off x="427037" y="1600200"/>
            <a:ext cx="2619376" cy="2630487"/>
          </a:xfrm>
        </p:spPr>
        <p:txBody>
          <a:bodyPr/>
          <a:lstStyle/>
          <a:p>
            <a:pPr eaLnBrk="1" hangingPunct="1">
              <a:buFont typeface="Wingdings" panose="05000000000000000000" pitchFamily="2" charset="2"/>
              <a:buChar char="n"/>
              <a:defRPr/>
            </a:pPr>
            <a:r>
              <a:rPr lang="zh-CN" altLang="en-US" dirty="0"/>
              <a:t>专利检索</a:t>
            </a:r>
            <a:endParaRPr lang="en-US" altLang="zh-CN" dirty="0"/>
          </a:p>
          <a:p>
            <a:pPr eaLnBrk="1" hangingPunct="1">
              <a:buFont typeface="Wingdings" panose="05000000000000000000" pitchFamily="2" charset="2"/>
              <a:buChar char="n"/>
              <a:defRPr/>
            </a:pPr>
            <a:r>
              <a:rPr lang="zh-CN" altLang="en-US" dirty="0"/>
              <a:t>专利分析</a:t>
            </a:r>
            <a:endParaRPr lang="en-US" altLang="zh-CN" dirty="0"/>
          </a:p>
          <a:p>
            <a:pPr eaLnBrk="1" hangingPunct="1">
              <a:buFont typeface="Wingdings" panose="05000000000000000000" pitchFamily="2" charset="2"/>
              <a:buChar char="n"/>
              <a:defRPr/>
            </a:pPr>
            <a:r>
              <a:rPr lang="zh-CN" altLang="en-US" dirty="0"/>
              <a:t>专利布局</a:t>
            </a:r>
            <a:endParaRPr lang="en-US" altLang="zh-CN" dirty="0"/>
          </a:p>
          <a:p>
            <a:pPr lvl="1" eaLnBrk="1" hangingPunct="1">
              <a:buFont typeface="Arial" panose="020B0604020202020204" pitchFamily="34" charset="0"/>
              <a:buChar char="•"/>
              <a:defRPr/>
            </a:pPr>
            <a:endParaRPr lang="en-US" altLang="zh-CN" dirty="0"/>
          </a:p>
          <a:p>
            <a:pPr marL="0" indent="0" eaLnBrk="1" hangingPunct="1">
              <a:buFontTx/>
              <a:buNone/>
              <a:defRPr/>
            </a:pPr>
            <a:endParaRPr lang="en-US" altLang="zh-CN" dirty="0"/>
          </a:p>
        </p:txBody>
      </p:sp>
      <p:sp>
        <p:nvSpPr>
          <p:cNvPr id="4" name="AutoShape 23">
            <a:extLst>
              <a:ext uri="{FF2B5EF4-FFF2-40B4-BE49-F238E27FC236}">
                <a16:creationId xmlns:a16="http://schemas.microsoft.com/office/drawing/2014/main" xmlns="" id="{FEDA936E-BEF5-4387-AC39-C9499ED8D600}"/>
              </a:ext>
            </a:extLst>
          </p:cNvPr>
          <p:cNvSpPr>
            <a:spLocks noChangeArrowheads="1"/>
          </p:cNvSpPr>
          <p:nvPr/>
        </p:nvSpPr>
        <p:spPr bwMode="gray">
          <a:xfrm flipV="1">
            <a:off x="6827837" y="4222750"/>
            <a:ext cx="318297" cy="1074737"/>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endParaRPr lang="zh-CN" altLang="en-US"/>
          </a:p>
        </p:txBody>
      </p:sp>
      <p:sp>
        <p:nvSpPr>
          <p:cNvPr id="5" name="AutoShape 24">
            <a:extLst>
              <a:ext uri="{FF2B5EF4-FFF2-40B4-BE49-F238E27FC236}">
                <a16:creationId xmlns:a16="http://schemas.microsoft.com/office/drawing/2014/main" xmlns="" id="{02384C6B-A172-41C0-B450-33FF0F9BAC84}"/>
              </a:ext>
            </a:extLst>
          </p:cNvPr>
          <p:cNvSpPr>
            <a:spLocks noChangeArrowheads="1"/>
          </p:cNvSpPr>
          <p:nvPr/>
        </p:nvSpPr>
        <p:spPr bwMode="gray">
          <a:xfrm>
            <a:off x="3521074" y="2962275"/>
            <a:ext cx="1658938" cy="762000"/>
          </a:xfrm>
          <a:prstGeom prst="roundRect">
            <a:avLst>
              <a:gd name="adj" fmla="val 16667"/>
            </a:avLst>
          </a:prstGeom>
          <a:solidFill>
            <a:schemeClr val="hlink"/>
          </a:solidFill>
          <a:ln w="38100" algn="ctr">
            <a:solidFill>
              <a:srgbClr val="FFFFFF">
                <a:alpha val="70000"/>
              </a:srgbClr>
            </a:solidFill>
            <a:round/>
            <a:headEnd/>
            <a:tailEnd/>
          </a:ln>
          <a:effectLst/>
        </p:spPr>
        <p:txBody>
          <a:bodyPr wrap="none" anchor="ctr"/>
          <a:lstStyle/>
          <a:p>
            <a:endParaRPr lang="zh-CN" altLang="en-US"/>
          </a:p>
        </p:txBody>
      </p:sp>
      <p:sp>
        <p:nvSpPr>
          <p:cNvPr id="6" name="AutoShape 25">
            <a:extLst>
              <a:ext uri="{FF2B5EF4-FFF2-40B4-BE49-F238E27FC236}">
                <a16:creationId xmlns:a16="http://schemas.microsoft.com/office/drawing/2014/main" xmlns="" id="{6C8F7837-4704-4793-A26A-FAF41F392598}"/>
              </a:ext>
            </a:extLst>
          </p:cNvPr>
          <p:cNvSpPr>
            <a:spLocks noChangeArrowheads="1"/>
          </p:cNvSpPr>
          <p:nvPr/>
        </p:nvSpPr>
        <p:spPr bwMode="gray">
          <a:xfrm>
            <a:off x="5892004" y="2287332"/>
            <a:ext cx="2370138" cy="865188"/>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zh-CN" altLang="en-US"/>
          </a:p>
        </p:txBody>
      </p:sp>
      <p:sp>
        <p:nvSpPr>
          <p:cNvPr id="9" name="AutoShape 28">
            <a:extLst>
              <a:ext uri="{FF2B5EF4-FFF2-40B4-BE49-F238E27FC236}">
                <a16:creationId xmlns:a16="http://schemas.microsoft.com/office/drawing/2014/main" xmlns="" id="{CA413F95-5493-4564-870C-9494B65FC7D0}"/>
              </a:ext>
            </a:extLst>
          </p:cNvPr>
          <p:cNvSpPr>
            <a:spLocks noChangeArrowheads="1"/>
          </p:cNvSpPr>
          <p:nvPr/>
        </p:nvSpPr>
        <p:spPr bwMode="gray">
          <a:xfrm rot="5400000">
            <a:off x="5036343" y="2590006"/>
            <a:ext cx="865188" cy="431800"/>
          </a:xfrm>
          <a:prstGeom prst="upArrow">
            <a:avLst>
              <a:gd name="adj1" fmla="val 50093"/>
              <a:gd name="adj2" fmla="val 54046"/>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endParaRPr lang="zh-CN" altLang="en-US"/>
          </a:p>
        </p:txBody>
      </p:sp>
      <p:sp>
        <p:nvSpPr>
          <p:cNvPr id="10" name="AutoShape 29">
            <a:extLst>
              <a:ext uri="{FF2B5EF4-FFF2-40B4-BE49-F238E27FC236}">
                <a16:creationId xmlns:a16="http://schemas.microsoft.com/office/drawing/2014/main" xmlns="" id="{1F67CFE1-3206-495F-B145-560D05FA6F26}"/>
              </a:ext>
            </a:extLst>
          </p:cNvPr>
          <p:cNvSpPr>
            <a:spLocks noChangeArrowheads="1"/>
          </p:cNvSpPr>
          <p:nvPr/>
        </p:nvSpPr>
        <p:spPr bwMode="gray">
          <a:xfrm rot="-5400000">
            <a:off x="8287544" y="2636044"/>
            <a:ext cx="865187" cy="431800"/>
          </a:xfrm>
          <a:prstGeom prst="upArrow">
            <a:avLst>
              <a:gd name="adj1" fmla="val 50093"/>
              <a:gd name="adj2" fmla="val 54046"/>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endParaRPr lang="zh-CN" altLang="en-US"/>
          </a:p>
        </p:txBody>
      </p:sp>
      <p:sp>
        <p:nvSpPr>
          <p:cNvPr id="11" name="Rectangle 30">
            <a:extLst>
              <a:ext uri="{FF2B5EF4-FFF2-40B4-BE49-F238E27FC236}">
                <a16:creationId xmlns:a16="http://schemas.microsoft.com/office/drawing/2014/main" xmlns="" id="{5AAF8F6C-CA4B-4336-BD0C-430DABDD069A}"/>
              </a:ext>
            </a:extLst>
          </p:cNvPr>
          <p:cNvSpPr>
            <a:spLocks noChangeArrowheads="1"/>
          </p:cNvSpPr>
          <p:nvPr/>
        </p:nvSpPr>
        <p:spPr bwMode="black">
          <a:xfrm>
            <a:off x="6438413" y="2566927"/>
            <a:ext cx="1217001" cy="400110"/>
          </a:xfrm>
          <a:prstGeom prst="rect">
            <a:avLst/>
          </a:prstGeom>
          <a:noFill/>
          <a:ln w="9525" algn="ctr">
            <a:noFill/>
            <a:miter lim="800000"/>
            <a:headEnd/>
            <a:tailEnd/>
          </a:ln>
          <a:effectLst/>
        </p:spPr>
        <p:txBody>
          <a:bodyPr wrap="none">
            <a:spAutoFit/>
          </a:bodyPr>
          <a:lstStyle/>
          <a:p>
            <a:pPr algn="ctr"/>
            <a:r>
              <a:rPr lang="zh-CN" altLang="en-US" sz="2000" b="1" dirty="0">
                <a:solidFill>
                  <a:schemeClr val="tx2"/>
                </a:solidFill>
                <a:latin typeface="Arial" charset="0"/>
                <a:ea typeface="宋体" charset="-122"/>
              </a:rPr>
              <a:t>综合分析</a:t>
            </a:r>
            <a:endParaRPr lang="en-US" altLang="zh-CN" sz="2000" b="1" dirty="0">
              <a:solidFill>
                <a:schemeClr val="tx2"/>
              </a:solidFill>
              <a:latin typeface="Arial" charset="0"/>
              <a:ea typeface="宋体" charset="-122"/>
            </a:endParaRPr>
          </a:p>
        </p:txBody>
      </p:sp>
      <p:sp>
        <p:nvSpPr>
          <p:cNvPr id="14" name="AutoShape 33">
            <a:extLst>
              <a:ext uri="{FF2B5EF4-FFF2-40B4-BE49-F238E27FC236}">
                <a16:creationId xmlns:a16="http://schemas.microsoft.com/office/drawing/2014/main" xmlns="" id="{75944E8C-072D-4DAE-8E03-C6EE9F9A13E0}"/>
              </a:ext>
            </a:extLst>
          </p:cNvPr>
          <p:cNvSpPr>
            <a:spLocks noChangeArrowheads="1"/>
          </p:cNvSpPr>
          <p:nvPr/>
        </p:nvSpPr>
        <p:spPr bwMode="gray">
          <a:xfrm>
            <a:off x="3521074" y="2011362"/>
            <a:ext cx="1658938" cy="762000"/>
          </a:xfrm>
          <a:prstGeom prst="roundRect">
            <a:avLst>
              <a:gd name="adj" fmla="val 16667"/>
            </a:avLst>
          </a:prstGeom>
          <a:solidFill>
            <a:schemeClr val="hlink"/>
          </a:solidFill>
          <a:ln w="38100" algn="ctr">
            <a:solidFill>
              <a:srgbClr val="FFFFFF">
                <a:alpha val="70000"/>
              </a:srgbClr>
            </a:solidFill>
            <a:round/>
            <a:headEnd/>
            <a:tailEnd/>
          </a:ln>
          <a:effectLst/>
        </p:spPr>
        <p:txBody>
          <a:bodyPr wrap="none" anchor="ctr"/>
          <a:lstStyle/>
          <a:p>
            <a:endParaRPr lang="zh-CN" altLang="en-US"/>
          </a:p>
        </p:txBody>
      </p:sp>
      <p:sp>
        <p:nvSpPr>
          <p:cNvPr id="16" name="AutoShape 35">
            <a:extLst>
              <a:ext uri="{FF2B5EF4-FFF2-40B4-BE49-F238E27FC236}">
                <a16:creationId xmlns:a16="http://schemas.microsoft.com/office/drawing/2014/main" xmlns="" id="{791D088A-B876-40D0-8152-E789F8775166}"/>
              </a:ext>
            </a:extLst>
          </p:cNvPr>
          <p:cNvSpPr>
            <a:spLocks noChangeArrowheads="1"/>
          </p:cNvSpPr>
          <p:nvPr/>
        </p:nvSpPr>
        <p:spPr bwMode="gray">
          <a:xfrm>
            <a:off x="9083676" y="2453712"/>
            <a:ext cx="1658937" cy="762000"/>
          </a:xfrm>
          <a:prstGeom prst="roundRect">
            <a:avLst>
              <a:gd name="adj" fmla="val 16667"/>
            </a:avLst>
          </a:prstGeom>
          <a:solidFill>
            <a:schemeClr val="accent2"/>
          </a:solidFill>
          <a:ln w="38100" algn="ctr">
            <a:solidFill>
              <a:srgbClr val="FFFFFF">
                <a:alpha val="70000"/>
              </a:srgbClr>
            </a:solidFill>
            <a:round/>
            <a:headEnd/>
            <a:tailEnd/>
          </a:ln>
          <a:effectLst/>
        </p:spPr>
        <p:txBody>
          <a:bodyPr wrap="none" anchor="ctr"/>
          <a:lstStyle/>
          <a:p>
            <a:endParaRPr lang="zh-CN" altLang="en-US"/>
          </a:p>
        </p:txBody>
      </p:sp>
      <p:sp>
        <p:nvSpPr>
          <p:cNvPr id="17" name="Text Box 36">
            <a:extLst>
              <a:ext uri="{FF2B5EF4-FFF2-40B4-BE49-F238E27FC236}">
                <a16:creationId xmlns:a16="http://schemas.microsoft.com/office/drawing/2014/main" xmlns="" id="{85EE87CF-F657-4002-865C-88E40D8008F9}"/>
              </a:ext>
            </a:extLst>
          </p:cNvPr>
          <p:cNvSpPr txBox="1">
            <a:spLocks noChangeArrowheads="1"/>
          </p:cNvSpPr>
          <p:nvPr/>
        </p:nvSpPr>
        <p:spPr bwMode="white">
          <a:xfrm>
            <a:off x="9184482" y="2660651"/>
            <a:ext cx="1393825" cy="366712"/>
          </a:xfrm>
          <a:prstGeom prst="rect">
            <a:avLst/>
          </a:prstGeom>
          <a:noFill/>
          <a:ln w="9525" algn="ctr">
            <a:noFill/>
            <a:miter lim="800000"/>
            <a:headEnd/>
            <a:tailEnd/>
          </a:ln>
          <a:effectLst/>
        </p:spPr>
        <p:txBody>
          <a:bodyPr>
            <a:spAutoFit/>
          </a:bodyPr>
          <a:lstStyle/>
          <a:p>
            <a:pPr algn="ctr">
              <a:spcBef>
                <a:spcPct val="50000"/>
              </a:spcBef>
            </a:pPr>
            <a:r>
              <a:rPr lang="zh-CN" altLang="en-US" dirty="0">
                <a:solidFill>
                  <a:srgbClr val="FFFFFF"/>
                </a:solidFill>
                <a:latin typeface="Arial" charset="0"/>
                <a:ea typeface="宋体" charset="-122"/>
              </a:rPr>
              <a:t>专利检索</a:t>
            </a:r>
            <a:endParaRPr lang="en-US" altLang="zh-CN" dirty="0">
              <a:solidFill>
                <a:srgbClr val="FFFFFF"/>
              </a:solidFill>
              <a:latin typeface="Arial" charset="0"/>
              <a:ea typeface="宋体" charset="-122"/>
            </a:endParaRPr>
          </a:p>
        </p:txBody>
      </p:sp>
      <p:sp>
        <p:nvSpPr>
          <p:cNvPr id="18" name="Text Box 37">
            <a:extLst>
              <a:ext uri="{FF2B5EF4-FFF2-40B4-BE49-F238E27FC236}">
                <a16:creationId xmlns:a16="http://schemas.microsoft.com/office/drawing/2014/main" xmlns="" id="{86E75DDF-3323-45AF-9C58-0DE1235F672D}"/>
              </a:ext>
            </a:extLst>
          </p:cNvPr>
          <p:cNvSpPr txBox="1">
            <a:spLocks noChangeArrowheads="1"/>
          </p:cNvSpPr>
          <p:nvPr/>
        </p:nvSpPr>
        <p:spPr bwMode="white">
          <a:xfrm>
            <a:off x="9172575" y="3136900"/>
            <a:ext cx="1393825" cy="366712"/>
          </a:xfrm>
          <a:prstGeom prst="rect">
            <a:avLst/>
          </a:prstGeom>
          <a:noFill/>
          <a:ln w="9525" algn="ctr">
            <a:noFill/>
            <a:miter lim="800000"/>
            <a:headEnd/>
            <a:tailEnd/>
          </a:ln>
          <a:effectLst/>
        </p:spPr>
        <p:txBody>
          <a:bodyPr>
            <a:spAutoFit/>
          </a:bodyPr>
          <a:lstStyle/>
          <a:p>
            <a:pPr algn="ctr">
              <a:spcBef>
                <a:spcPct val="50000"/>
              </a:spcBef>
            </a:pPr>
            <a:r>
              <a:rPr lang="en-US" altLang="zh-CN">
                <a:solidFill>
                  <a:srgbClr val="FFFFFF"/>
                </a:solidFill>
                <a:latin typeface="Arial" charset="0"/>
                <a:ea typeface="宋体" charset="-122"/>
              </a:rPr>
              <a:t>Text in here</a:t>
            </a:r>
          </a:p>
        </p:txBody>
      </p:sp>
      <p:sp>
        <p:nvSpPr>
          <p:cNvPr id="19" name="Text Box 38">
            <a:extLst>
              <a:ext uri="{FF2B5EF4-FFF2-40B4-BE49-F238E27FC236}">
                <a16:creationId xmlns:a16="http://schemas.microsoft.com/office/drawing/2014/main" xmlns="" id="{431F3D26-ABBF-4A44-8DAF-6250E86D329C}"/>
              </a:ext>
            </a:extLst>
          </p:cNvPr>
          <p:cNvSpPr txBox="1">
            <a:spLocks noChangeArrowheads="1"/>
          </p:cNvSpPr>
          <p:nvPr/>
        </p:nvSpPr>
        <p:spPr bwMode="white">
          <a:xfrm>
            <a:off x="3646487" y="2216150"/>
            <a:ext cx="1393825" cy="366712"/>
          </a:xfrm>
          <a:prstGeom prst="rect">
            <a:avLst/>
          </a:prstGeom>
          <a:noFill/>
          <a:ln w="9525" algn="ctr">
            <a:noFill/>
            <a:miter lim="800000"/>
            <a:headEnd/>
            <a:tailEnd/>
          </a:ln>
          <a:effectLst/>
        </p:spPr>
        <p:txBody>
          <a:bodyPr>
            <a:spAutoFit/>
          </a:bodyPr>
          <a:lstStyle/>
          <a:p>
            <a:pPr algn="ctr">
              <a:spcBef>
                <a:spcPct val="50000"/>
              </a:spcBef>
            </a:pPr>
            <a:r>
              <a:rPr lang="zh-CN" altLang="en-US" dirty="0">
                <a:solidFill>
                  <a:srgbClr val="FFFFFF"/>
                </a:solidFill>
                <a:latin typeface="Arial" charset="0"/>
                <a:ea typeface="宋体" charset="-122"/>
              </a:rPr>
              <a:t>市场调查</a:t>
            </a:r>
            <a:endParaRPr lang="en-US" altLang="zh-CN" dirty="0">
              <a:solidFill>
                <a:srgbClr val="FFFFFF"/>
              </a:solidFill>
              <a:latin typeface="Arial" charset="0"/>
              <a:ea typeface="宋体" charset="-122"/>
            </a:endParaRPr>
          </a:p>
        </p:txBody>
      </p:sp>
      <p:sp>
        <p:nvSpPr>
          <p:cNvPr id="20" name="Text Box 39">
            <a:extLst>
              <a:ext uri="{FF2B5EF4-FFF2-40B4-BE49-F238E27FC236}">
                <a16:creationId xmlns:a16="http://schemas.microsoft.com/office/drawing/2014/main" xmlns="" id="{63297547-D321-44D7-BADD-E0E2F9AACD34}"/>
              </a:ext>
            </a:extLst>
          </p:cNvPr>
          <p:cNvSpPr txBox="1">
            <a:spLocks noChangeArrowheads="1"/>
          </p:cNvSpPr>
          <p:nvPr/>
        </p:nvSpPr>
        <p:spPr bwMode="white">
          <a:xfrm>
            <a:off x="3646487" y="3155950"/>
            <a:ext cx="1393825" cy="366712"/>
          </a:xfrm>
          <a:prstGeom prst="rect">
            <a:avLst/>
          </a:prstGeom>
          <a:noFill/>
          <a:ln w="9525" algn="ctr">
            <a:noFill/>
            <a:miter lim="800000"/>
            <a:headEnd/>
            <a:tailEnd/>
          </a:ln>
          <a:effectLst/>
        </p:spPr>
        <p:txBody>
          <a:bodyPr>
            <a:spAutoFit/>
          </a:bodyPr>
          <a:lstStyle/>
          <a:p>
            <a:pPr algn="ctr">
              <a:spcBef>
                <a:spcPct val="50000"/>
              </a:spcBef>
            </a:pPr>
            <a:r>
              <a:rPr lang="zh-CN" altLang="en-US" dirty="0">
                <a:solidFill>
                  <a:srgbClr val="FFFFFF"/>
                </a:solidFill>
                <a:latin typeface="Arial" charset="0"/>
                <a:ea typeface="宋体" charset="-122"/>
              </a:rPr>
              <a:t>技术调查</a:t>
            </a:r>
            <a:endParaRPr lang="en-US" altLang="zh-CN" dirty="0">
              <a:solidFill>
                <a:srgbClr val="FFFFFF"/>
              </a:solidFill>
              <a:latin typeface="Arial" charset="0"/>
              <a:ea typeface="宋体" charset="-122"/>
            </a:endParaRPr>
          </a:p>
        </p:txBody>
      </p:sp>
      <p:sp>
        <p:nvSpPr>
          <p:cNvPr id="23" name="AutoShape 25">
            <a:extLst>
              <a:ext uri="{FF2B5EF4-FFF2-40B4-BE49-F238E27FC236}">
                <a16:creationId xmlns:a16="http://schemas.microsoft.com/office/drawing/2014/main" xmlns="" id="{E0DD6852-ACDF-40C9-8356-E8BDB04F22E0}"/>
              </a:ext>
            </a:extLst>
          </p:cNvPr>
          <p:cNvSpPr>
            <a:spLocks noChangeArrowheads="1"/>
          </p:cNvSpPr>
          <p:nvPr/>
        </p:nvSpPr>
        <p:spPr bwMode="gray">
          <a:xfrm>
            <a:off x="5380037" y="3706812"/>
            <a:ext cx="3379788" cy="1133475"/>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zh-CN" altLang="en-US"/>
          </a:p>
        </p:txBody>
      </p:sp>
      <p:sp>
        <p:nvSpPr>
          <p:cNvPr id="24" name="AutoShape 25">
            <a:extLst>
              <a:ext uri="{FF2B5EF4-FFF2-40B4-BE49-F238E27FC236}">
                <a16:creationId xmlns:a16="http://schemas.microsoft.com/office/drawing/2014/main" xmlns="" id="{967DEA1A-B32B-4E42-958E-208DBD465297}"/>
              </a:ext>
            </a:extLst>
          </p:cNvPr>
          <p:cNvSpPr>
            <a:spLocks noChangeArrowheads="1"/>
          </p:cNvSpPr>
          <p:nvPr/>
        </p:nvSpPr>
        <p:spPr bwMode="gray">
          <a:xfrm>
            <a:off x="5608637" y="5297487"/>
            <a:ext cx="2895600" cy="769997"/>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zh-CN" altLang="en-US"/>
          </a:p>
        </p:txBody>
      </p:sp>
      <p:sp>
        <p:nvSpPr>
          <p:cNvPr id="21" name="Rectangle 40">
            <a:extLst>
              <a:ext uri="{FF2B5EF4-FFF2-40B4-BE49-F238E27FC236}">
                <a16:creationId xmlns:a16="http://schemas.microsoft.com/office/drawing/2014/main" xmlns="" id="{CCC954EE-C97E-451B-8941-93BF074E35DF}"/>
              </a:ext>
            </a:extLst>
          </p:cNvPr>
          <p:cNvSpPr>
            <a:spLocks noChangeArrowheads="1"/>
          </p:cNvSpPr>
          <p:nvPr/>
        </p:nvSpPr>
        <p:spPr bwMode="auto">
          <a:xfrm>
            <a:off x="4133849" y="5524499"/>
            <a:ext cx="5808663" cy="40011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zh-CN" altLang="en-US" sz="2000" b="1" dirty="0">
                <a:effectLst>
                  <a:outerShdw blurRad="38100" dist="38100" dir="2700000" algn="tl">
                    <a:srgbClr val="C0C0C0"/>
                  </a:outerShdw>
                </a:effectLst>
                <a:latin typeface="Arial" charset="0"/>
                <a:ea typeface="宋体" charset="-122"/>
              </a:rPr>
              <a:t>具体实施和调整</a:t>
            </a:r>
            <a:endParaRPr lang="en-US" altLang="zh-CN" sz="2000" b="1" dirty="0">
              <a:effectLst>
                <a:outerShdw blurRad="38100" dist="38100" dir="2700000" algn="tl">
                  <a:srgbClr val="C0C0C0"/>
                </a:outerShdw>
              </a:effectLst>
              <a:latin typeface="Arial" charset="0"/>
              <a:ea typeface="宋体" charset="-122"/>
            </a:endParaRPr>
          </a:p>
        </p:txBody>
      </p:sp>
      <p:sp>
        <p:nvSpPr>
          <p:cNvPr id="25" name="Rectangle 30">
            <a:extLst>
              <a:ext uri="{FF2B5EF4-FFF2-40B4-BE49-F238E27FC236}">
                <a16:creationId xmlns:a16="http://schemas.microsoft.com/office/drawing/2014/main" xmlns="" id="{EC5626B5-4C2C-4E6B-B956-4DAAC944614F}"/>
              </a:ext>
            </a:extLst>
          </p:cNvPr>
          <p:cNvSpPr>
            <a:spLocks noChangeArrowheads="1"/>
          </p:cNvSpPr>
          <p:nvPr/>
        </p:nvSpPr>
        <p:spPr bwMode="black">
          <a:xfrm>
            <a:off x="6468573" y="3701831"/>
            <a:ext cx="1217001" cy="400110"/>
          </a:xfrm>
          <a:prstGeom prst="rect">
            <a:avLst/>
          </a:prstGeom>
          <a:noFill/>
          <a:ln w="9525" algn="ctr">
            <a:noFill/>
            <a:miter lim="800000"/>
            <a:headEnd/>
            <a:tailEnd/>
          </a:ln>
          <a:effectLst/>
        </p:spPr>
        <p:txBody>
          <a:bodyPr wrap="none">
            <a:spAutoFit/>
          </a:bodyPr>
          <a:lstStyle/>
          <a:p>
            <a:pPr algn="ctr"/>
            <a:r>
              <a:rPr lang="zh-CN" altLang="en-US" sz="2000" b="1" dirty="0">
                <a:solidFill>
                  <a:schemeClr val="tx2"/>
                </a:solidFill>
                <a:latin typeface="Arial" charset="0"/>
                <a:ea typeface="宋体" charset="-122"/>
              </a:rPr>
              <a:t>规划布局</a:t>
            </a:r>
            <a:endParaRPr lang="en-US" altLang="zh-CN" sz="2000" b="1" dirty="0">
              <a:solidFill>
                <a:schemeClr val="tx2"/>
              </a:solidFill>
              <a:latin typeface="Arial" charset="0"/>
              <a:ea typeface="宋体" charset="-122"/>
            </a:endParaRPr>
          </a:p>
        </p:txBody>
      </p:sp>
      <p:sp>
        <p:nvSpPr>
          <p:cNvPr id="26" name="Rectangle 31">
            <a:extLst>
              <a:ext uri="{FF2B5EF4-FFF2-40B4-BE49-F238E27FC236}">
                <a16:creationId xmlns:a16="http://schemas.microsoft.com/office/drawing/2014/main" xmlns="" id="{436044F2-5209-45F1-B753-94312D511683}"/>
              </a:ext>
            </a:extLst>
          </p:cNvPr>
          <p:cNvSpPr>
            <a:spLocks noChangeArrowheads="1"/>
          </p:cNvSpPr>
          <p:nvPr/>
        </p:nvSpPr>
        <p:spPr bwMode="black">
          <a:xfrm>
            <a:off x="5685003" y="4193956"/>
            <a:ext cx="2723823" cy="646331"/>
          </a:xfrm>
          <a:prstGeom prst="rect">
            <a:avLst/>
          </a:prstGeom>
          <a:noFill/>
          <a:ln w="9525" algn="ctr">
            <a:noFill/>
            <a:miter lim="800000"/>
            <a:headEnd/>
            <a:tailEnd/>
          </a:ln>
          <a:effectLst/>
        </p:spPr>
        <p:txBody>
          <a:bodyPr wrap="none">
            <a:spAutoFit/>
          </a:bodyPr>
          <a:lstStyle/>
          <a:p>
            <a:pPr algn="ctr"/>
            <a:r>
              <a:rPr lang="zh-CN" altLang="en-US" dirty="0">
                <a:latin typeface="Arial" charset="0"/>
                <a:ea typeface="宋体" charset="-122"/>
              </a:rPr>
              <a:t>技术保护策略、对抗策略</a:t>
            </a:r>
            <a:endParaRPr lang="en-US" altLang="zh-CN" dirty="0">
              <a:latin typeface="Arial" charset="0"/>
              <a:ea typeface="宋体" charset="-122"/>
            </a:endParaRPr>
          </a:p>
          <a:p>
            <a:pPr algn="ctr"/>
            <a:r>
              <a:rPr lang="zh-CN" altLang="en-US" dirty="0">
                <a:latin typeface="Arial" charset="0"/>
                <a:ea typeface="宋体" charset="-122"/>
              </a:rPr>
              <a:t>确定专利申请主题和类型</a:t>
            </a:r>
            <a:endParaRPr lang="en-US" altLang="zh-CN" dirty="0">
              <a:latin typeface="Arial" charset="0"/>
              <a:ea typeface="宋体" charset="-122"/>
            </a:endParaRPr>
          </a:p>
        </p:txBody>
      </p:sp>
      <p:sp>
        <p:nvSpPr>
          <p:cNvPr id="27" name="Line 32">
            <a:extLst>
              <a:ext uri="{FF2B5EF4-FFF2-40B4-BE49-F238E27FC236}">
                <a16:creationId xmlns:a16="http://schemas.microsoft.com/office/drawing/2014/main" xmlns="" id="{4D365D45-28BF-4A70-A163-1F1DBA26066B}"/>
              </a:ext>
            </a:extLst>
          </p:cNvPr>
          <p:cNvSpPr>
            <a:spLocks noChangeShapeType="1"/>
          </p:cNvSpPr>
          <p:nvPr/>
        </p:nvSpPr>
        <p:spPr bwMode="gray">
          <a:xfrm>
            <a:off x="5413374" y="4135219"/>
            <a:ext cx="3243263" cy="0"/>
          </a:xfrm>
          <a:prstGeom prst="line">
            <a:avLst/>
          </a:prstGeom>
          <a:noFill/>
          <a:ln w="9525">
            <a:solidFill>
              <a:srgbClr val="EAEAEA"/>
            </a:solidFill>
            <a:prstDash val="dash"/>
            <a:round/>
            <a:headEnd/>
            <a:tailEnd/>
          </a:ln>
          <a:effectLst>
            <a:outerShdw dist="17961" dir="18900000" algn="ctr" rotWithShape="0">
              <a:srgbClr val="808080"/>
            </a:outerShdw>
          </a:effectLst>
        </p:spPr>
        <p:txBody>
          <a:bodyPr wrap="none" anchor="ctr"/>
          <a:lstStyle/>
          <a:p>
            <a:endParaRPr lang="zh-CN" altLang="en-US"/>
          </a:p>
        </p:txBody>
      </p:sp>
      <p:sp>
        <p:nvSpPr>
          <p:cNvPr id="28" name="AutoShape 23">
            <a:extLst>
              <a:ext uri="{FF2B5EF4-FFF2-40B4-BE49-F238E27FC236}">
                <a16:creationId xmlns:a16="http://schemas.microsoft.com/office/drawing/2014/main" xmlns="" id="{4318560C-6BDB-4F08-B3E5-2BE8D41990B5}"/>
              </a:ext>
            </a:extLst>
          </p:cNvPr>
          <p:cNvSpPr>
            <a:spLocks noChangeArrowheads="1"/>
          </p:cNvSpPr>
          <p:nvPr/>
        </p:nvSpPr>
        <p:spPr bwMode="gray">
          <a:xfrm flipV="1">
            <a:off x="6827837" y="2706687"/>
            <a:ext cx="318297" cy="1017588"/>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226902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rrowheads="1"/>
          </p:cNvSpPr>
          <p:nvPr>
            <p:ph type="title" idx="4294967295"/>
          </p:nvPr>
        </p:nvSpPr>
        <p:spPr>
          <a:xfrm>
            <a:off x="1112837" y="573087"/>
            <a:ext cx="10761938" cy="1080029"/>
          </a:xfrm>
        </p:spPr>
        <p:txBody>
          <a:bodyPr/>
          <a:lstStyle/>
          <a:p>
            <a:pPr eaLnBrk="1" hangingPunct="1"/>
            <a:r>
              <a:rPr lang="en-US" altLang="zh-CN" sz="2800" dirty="0"/>
              <a:t>How to Read a Patent? </a:t>
            </a:r>
            <a:endParaRPr lang="zh-CN" altLang="en-US" sz="2800" dirty="0"/>
          </a:p>
        </p:txBody>
      </p:sp>
      <p:sp>
        <p:nvSpPr>
          <p:cNvPr id="20482" name="Rectangle 5"/>
          <p:cNvSpPr>
            <a:spLocks noChangeArrowheads="1"/>
          </p:cNvSpPr>
          <p:nvPr/>
        </p:nvSpPr>
        <p:spPr bwMode="gray">
          <a:xfrm>
            <a:off x="1170211" y="1992054"/>
            <a:ext cx="2070372" cy="1549542"/>
          </a:xfrm>
          <a:prstGeom prst="rect">
            <a:avLst/>
          </a:prstGeom>
          <a:no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pPr eaLnBrk="1" hangingPunct="1"/>
            <a:endParaRPr lang="zh-CN" altLang="en-US">
              <a:latin typeface="楷体_GB2312" pitchFamily="49" charset="-122"/>
              <a:ea typeface="楷体_GB2312" pitchFamily="49" charset="-122"/>
            </a:endParaRPr>
          </a:p>
        </p:txBody>
      </p:sp>
      <p:sp>
        <p:nvSpPr>
          <p:cNvPr id="20483" name="Rectangle 6"/>
          <p:cNvSpPr>
            <a:spLocks noChangeArrowheads="1"/>
          </p:cNvSpPr>
          <p:nvPr/>
        </p:nvSpPr>
        <p:spPr bwMode="gray">
          <a:xfrm>
            <a:off x="3490629" y="1992054"/>
            <a:ext cx="2070372" cy="1549542"/>
          </a:xfrm>
          <a:prstGeom prst="rect">
            <a:avLst/>
          </a:prstGeom>
          <a:no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pPr eaLnBrk="1" hangingPunct="1"/>
            <a:endParaRPr lang="zh-CN" altLang="en-US">
              <a:latin typeface="楷体_GB2312" pitchFamily="49" charset="-122"/>
              <a:ea typeface="楷体_GB2312" pitchFamily="49" charset="-122"/>
            </a:endParaRPr>
          </a:p>
        </p:txBody>
      </p:sp>
      <p:sp>
        <p:nvSpPr>
          <p:cNvPr id="20484" name="Rectangle 7"/>
          <p:cNvSpPr>
            <a:spLocks noChangeArrowheads="1"/>
          </p:cNvSpPr>
          <p:nvPr/>
        </p:nvSpPr>
        <p:spPr bwMode="gray">
          <a:xfrm>
            <a:off x="5797045" y="1992054"/>
            <a:ext cx="2070373" cy="1549542"/>
          </a:xfrm>
          <a:prstGeom prst="rect">
            <a:avLst/>
          </a:prstGeom>
          <a:no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pPr eaLnBrk="1" hangingPunct="1"/>
            <a:endParaRPr lang="zh-CN" altLang="en-US">
              <a:latin typeface="楷体_GB2312" pitchFamily="49" charset="-122"/>
              <a:ea typeface="楷体_GB2312" pitchFamily="49" charset="-122"/>
            </a:endParaRPr>
          </a:p>
        </p:txBody>
      </p:sp>
      <p:sp>
        <p:nvSpPr>
          <p:cNvPr id="20485" name="Rectangle 8"/>
          <p:cNvSpPr>
            <a:spLocks noChangeArrowheads="1"/>
          </p:cNvSpPr>
          <p:nvPr/>
        </p:nvSpPr>
        <p:spPr bwMode="gray">
          <a:xfrm>
            <a:off x="8117463" y="1992054"/>
            <a:ext cx="2070373" cy="1549542"/>
          </a:xfrm>
          <a:prstGeom prst="rect">
            <a:avLst/>
          </a:prstGeom>
          <a:no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pPr eaLnBrk="1" hangingPunct="1"/>
            <a:endParaRPr lang="zh-CN" altLang="en-US">
              <a:latin typeface="楷体_GB2312" pitchFamily="49" charset="-122"/>
              <a:ea typeface="楷体_GB2312" pitchFamily="49" charset="-122"/>
            </a:endParaRPr>
          </a:p>
        </p:txBody>
      </p:sp>
      <p:sp>
        <p:nvSpPr>
          <p:cNvPr id="20486" name="Rectangle 20"/>
          <p:cNvSpPr>
            <a:spLocks noChangeArrowheads="1"/>
          </p:cNvSpPr>
          <p:nvPr/>
        </p:nvSpPr>
        <p:spPr bwMode="black">
          <a:xfrm>
            <a:off x="1198217" y="1989054"/>
            <a:ext cx="1932348" cy="369332"/>
          </a:xfrm>
          <a:prstGeom prst="rect">
            <a:avLst/>
          </a:prstGeom>
          <a:noFill/>
          <a:ln w="9525">
            <a:noFill/>
            <a:miter lim="800000"/>
            <a:headEnd/>
            <a:tailEnd/>
          </a:ln>
        </p:spPr>
        <p:txBody>
          <a:bodyPr>
            <a:spAutoFit/>
          </a:bodyPr>
          <a:lstStyle/>
          <a:p>
            <a:pPr eaLnBrk="1" hangingPunct="1"/>
            <a:r>
              <a:rPr lang="en-US" altLang="zh-CN">
                <a:solidFill>
                  <a:schemeClr val="tx2"/>
                </a:solidFill>
                <a:latin typeface="楷体_GB2312" pitchFamily="49" charset="-122"/>
                <a:ea typeface="楷体_GB2312" pitchFamily="49" charset="-122"/>
              </a:rPr>
              <a:t>1. </a:t>
            </a:r>
            <a:r>
              <a:rPr lang="zh-CN" altLang="en-US">
                <a:solidFill>
                  <a:schemeClr val="tx2"/>
                </a:solidFill>
                <a:latin typeface="楷体_GB2312" pitchFamily="49" charset="-122"/>
                <a:ea typeface="楷体_GB2312" pitchFamily="49" charset="-122"/>
              </a:rPr>
              <a:t>扉页</a:t>
            </a:r>
            <a:endParaRPr lang="en-US" altLang="zh-CN">
              <a:solidFill>
                <a:schemeClr val="tx2"/>
              </a:solidFill>
              <a:latin typeface="楷体_GB2312" pitchFamily="49" charset="-122"/>
              <a:ea typeface="楷体_GB2312" pitchFamily="49" charset="-122"/>
            </a:endParaRPr>
          </a:p>
        </p:txBody>
      </p:sp>
      <p:sp>
        <p:nvSpPr>
          <p:cNvPr id="20487" name="Rectangle 21"/>
          <p:cNvSpPr>
            <a:spLocks noChangeArrowheads="1"/>
          </p:cNvSpPr>
          <p:nvPr/>
        </p:nvSpPr>
        <p:spPr bwMode="black">
          <a:xfrm>
            <a:off x="3470626" y="1989054"/>
            <a:ext cx="2200396" cy="369332"/>
          </a:xfrm>
          <a:prstGeom prst="rect">
            <a:avLst/>
          </a:prstGeom>
          <a:noFill/>
          <a:ln w="9525">
            <a:noFill/>
            <a:miter lim="800000"/>
            <a:headEnd/>
            <a:tailEnd/>
          </a:ln>
        </p:spPr>
        <p:txBody>
          <a:bodyPr>
            <a:spAutoFit/>
          </a:bodyPr>
          <a:lstStyle/>
          <a:p>
            <a:pPr eaLnBrk="1" hangingPunct="1"/>
            <a:r>
              <a:rPr lang="en-US" altLang="zh-CN">
                <a:solidFill>
                  <a:schemeClr val="tx2"/>
                </a:solidFill>
                <a:latin typeface="楷体_GB2312" pitchFamily="49" charset="-122"/>
                <a:ea typeface="楷体_GB2312" pitchFamily="49" charset="-122"/>
              </a:rPr>
              <a:t>2. </a:t>
            </a:r>
            <a:r>
              <a:rPr lang="zh-CN" altLang="en-US">
                <a:solidFill>
                  <a:schemeClr val="tx2"/>
                </a:solidFill>
                <a:latin typeface="楷体_GB2312" pitchFamily="49" charset="-122"/>
                <a:ea typeface="楷体_GB2312" pitchFamily="49" charset="-122"/>
              </a:rPr>
              <a:t>权利要求书</a:t>
            </a:r>
            <a:endParaRPr lang="en-US" altLang="zh-CN">
              <a:solidFill>
                <a:schemeClr val="tx2"/>
              </a:solidFill>
              <a:latin typeface="楷体_GB2312" pitchFamily="49" charset="-122"/>
              <a:ea typeface="楷体_GB2312" pitchFamily="49" charset="-122"/>
            </a:endParaRPr>
          </a:p>
        </p:txBody>
      </p:sp>
      <p:sp>
        <p:nvSpPr>
          <p:cNvPr id="20488" name="Rectangle 22"/>
          <p:cNvSpPr>
            <a:spLocks noChangeArrowheads="1"/>
          </p:cNvSpPr>
          <p:nvPr/>
        </p:nvSpPr>
        <p:spPr bwMode="black">
          <a:xfrm>
            <a:off x="5761037" y="1989054"/>
            <a:ext cx="2178393" cy="369332"/>
          </a:xfrm>
          <a:prstGeom prst="rect">
            <a:avLst/>
          </a:prstGeom>
          <a:noFill/>
          <a:ln w="9525">
            <a:noFill/>
            <a:miter lim="800000"/>
            <a:headEnd/>
            <a:tailEnd/>
          </a:ln>
        </p:spPr>
        <p:txBody>
          <a:bodyPr>
            <a:spAutoFit/>
          </a:bodyPr>
          <a:lstStyle/>
          <a:p>
            <a:pPr eaLnBrk="1" hangingPunct="1"/>
            <a:r>
              <a:rPr lang="en-US" altLang="zh-CN">
                <a:solidFill>
                  <a:schemeClr val="tx2"/>
                </a:solidFill>
                <a:latin typeface="楷体_GB2312" pitchFamily="49" charset="-122"/>
                <a:ea typeface="楷体_GB2312" pitchFamily="49" charset="-122"/>
              </a:rPr>
              <a:t>3. </a:t>
            </a:r>
            <a:r>
              <a:rPr lang="zh-CN" altLang="en-US">
                <a:solidFill>
                  <a:schemeClr val="tx2"/>
                </a:solidFill>
                <a:latin typeface="楷体_GB2312" pitchFamily="49" charset="-122"/>
                <a:ea typeface="楷体_GB2312" pitchFamily="49" charset="-122"/>
              </a:rPr>
              <a:t>说明书</a:t>
            </a:r>
            <a:endParaRPr lang="en-US" altLang="zh-CN">
              <a:solidFill>
                <a:schemeClr val="tx2"/>
              </a:solidFill>
              <a:latin typeface="楷体_GB2312" pitchFamily="49" charset="-122"/>
              <a:ea typeface="楷体_GB2312" pitchFamily="49" charset="-122"/>
            </a:endParaRPr>
          </a:p>
        </p:txBody>
      </p:sp>
      <p:sp>
        <p:nvSpPr>
          <p:cNvPr id="20489" name="Rectangle 23"/>
          <p:cNvSpPr>
            <a:spLocks noChangeArrowheads="1"/>
          </p:cNvSpPr>
          <p:nvPr/>
        </p:nvSpPr>
        <p:spPr bwMode="black">
          <a:xfrm>
            <a:off x="8101459" y="1989054"/>
            <a:ext cx="1924347" cy="369332"/>
          </a:xfrm>
          <a:prstGeom prst="rect">
            <a:avLst/>
          </a:prstGeom>
          <a:noFill/>
          <a:ln w="9525">
            <a:noFill/>
            <a:miter lim="800000"/>
            <a:headEnd/>
            <a:tailEnd/>
          </a:ln>
        </p:spPr>
        <p:txBody>
          <a:bodyPr>
            <a:spAutoFit/>
          </a:bodyPr>
          <a:lstStyle/>
          <a:p>
            <a:pPr eaLnBrk="1" hangingPunct="1"/>
            <a:r>
              <a:rPr lang="en-US" altLang="zh-CN">
                <a:solidFill>
                  <a:schemeClr val="tx2"/>
                </a:solidFill>
                <a:latin typeface="楷体_GB2312" pitchFamily="49" charset="-122"/>
                <a:ea typeface="楷体_GB2312" pitchFamily="49" charset="-122"/>
              </a:rPr>
              <a:t>4. </a:t>
            </a:r>
            <a:r>
              <a:rPr lang="zh-CN" altLang="en-US">
                <a:solidFill>
                  <a:schemeClr val="tx2"/>
                </a:solidFill>
                <a:latin typeface="楷体_GB2312" pitchFamily="49" charset="-122"/>
                <a:ea typeface="楷体_GB2312" pitchFamily="49" charset="-122"/>
              </a:rPr>
              <a:t>附图</a:t>
            </a:r>
            <a:endParaRPr lang="en-US" altLang="zh-CN">
              <a:solidFill>
                <a:schemeClr val="tx2"/>
              </a:solidFill>
              <a:latin typeface="楷体_GB2312" pitchFamily="49" charset="-122"/>
              <a:ea typeface="楷体_GB2312" pitchFamily="49" charset="-122"/>
            </a:endParaRPr>
          </a:p>
        </p:txBody>
      </p:sp>
      <p:pic>
        <p:nvPicPr>
          <p:cNvPr id="20490" name="Picture 1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06254" y="2394065"/>
            <a:ext cx="1634294" cy="1029028"/>
          </a:xfrm>
          <a:prstGeom prst="rect">
            <a:avLst/>
          </a:prstGeom>
          <a:noFill/>
          <a:ln w="9525">
            <a:solidFill>
              <a:schemeClr val="tx1"/>
            </a:solidFill>
            <a:miter lim="800000"/>
            <a:headEnd/>
            <a:tailEnd/>
          </a:ln>
        </p:spPr>
      </p:pic>
      <p:pic>
        <p:nvPicPr>
          <p:cNvPr id="20491" name="Picture 15" descr="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64678" y="2394065"/>
            <a:ext cx="1586286" cy="1023028"/>
          </a:xfrm>
          <a:prstGeom prst="rect">
            <a:avLst/>
          </a:prstGeom>
          <a:noFill/>
          <a:ln w="9525">
            <a:solidFill>
              <a:schemeClr val="tx1"/>
            </a:solidFill>
            <a:miter lim="800000"/>
            <a:headEnd/>
            <a:tailEnd/>
          </a:ln>
        </p:spPr>
      </p:pic>
      <p:pic>
        <p:nvPicPr>
          <p:cNvPr id="20492" name="Picture 16" descr="22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01081" y="2394064"/>
            <a:ext cx="1634295" cy="1020028"/>
          </a:xfrm>
          <a:prstGeom prst="rect">
            <a:avLst/>
          </a:prstGeom>
          <a:noFill/>
          <a:ln w="9525">
            <a:solidFill>
              <a:schemeClr val="tx1"/>
            </a:solidFill>
            <a:miter lim="800000"/>
            <a:headEnd/>
            <a:tailEnd/>
          </a:ln>
        </p:spPr>
      </p:pic>
      <p:pic>
        <p:nvPicPr>
          <p:cNvPr id="20493" name="Picture 17" descr="222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333501" y="2394065"/>
            <a:ext cx="1634295" cy="1006528"/>
          </a:xfrm>
          <a:prstGeom prst="rect">
            <a:avLst/>
          </a:prstGeom>
          <a:noFill/>
          <a:ln w="9525">
            <a:solidFill>
              <a:schemeClr val="tx1"/>
            </a:solidFill>
            <a:miter lim="800000"/>
            <a:headEnd/>
            <a:tailEnd/>
          </a:ln>
        </p:spPr>
      </p:pic>
      <p:sp>
        <p:nvSpPr>
          <p:cNvPr id="20494" name="Rectangle 18"/>
          <p:cNvSpPr>
            <a:spLocks noChangeArrowheads="1"/>
          </p:cNvSpPr>
          <p:nvPr/>
        </p:nvSpPr>
        <p:spPr bwMode="gray">
          <a:xfrm>
            <a:off x="1350244" y="3754602"/>
            <a:ext cx="2104379" cy="1200329"/>
          </a:xfrm>
          <a:prstGeom prst="rect">
            <a:avLst/>
          </a:prstGeom>
          <a:noFill/>
          <a:ln w="9525" algn="ctr">
            <a:noFill/>
            <a:miter lim="800000"/>
            <a:headEnd/>
            <a:tailEnd/>
          </a:ln>
        </p:spPr>
        <p:txBody>
          <a:bodyPr>
            <a:spAutoFit/>
          </a:bodyPr>
          <a:lstStyle/>
          <a:p>
            <a:pPr eaLnBrk="1" hangingPunct="1"/>
            <a:r>
              <a:rPr lang="zh-CN" altLang="en-US" u="sng" dirty="0">
                <a:solidFill>
                  <a:srgbClr val="000066"/>
                </a:solidFill>
                <a:latin typeface="楷体_GB2312" pitchFamily="49" charset="-122"/>
                <a:ea typeface="楷体_GB2312" pitchFamily="49" charset="-122"/>
              </a:rPr>
              <a:t>扉页</a:t>
            </a:r>
          </a:p>
          <a:p>
            <a:pPr eaLnBrk="1" hangingPunct="1"/>
            <a:r>
              <a:rPr lang="zh-CN" altLang="en-US" dirty="0">
                <a:solidFill>
                  <a:schemeClr val="accent2"/>
                </a:solidFill>
                <a:latin typeface="楷体_GB2312" pitchFamily="49" charset="-122"/>
                <a:ea typeface="楷体_GB2312" pitchFamily="49" charset="-122"/>
              </a:rPr>
              <a:t>基本著录项目</a:t>
            </a:r>
          </a:p>
          <a:p>
            <a:pPr eaLnBrk="1" hangingPunct="1"/>
            <a:r>
              <a:rPr lang="zh-CN" altLang="en-US" dirty="0">
                <a:solidFill>
                  <a:schemeClr val="accent2"/>
                </a:solidFill>
                <a:latin typeface="楷体_GB2312" pitchFamily="49" charset="-122"/>
                <a:ea typeface="楷体_GB2312" pitchFamily="49" charset="-122"/>
              </a:rPr>
              <a:t>摘要</a:t>
            </a:r>
          </a:p>
          <a:p>
            <a:pPr eaLnBrk="1" hangingPunct="1"/>
            <a:r>
              <a:rPr lang="zh-CN" altLang="en-US" dirty="0">
                <a:solidFill>
                  <a:schemeClr val="accent2"/>
                </a:solidFill>
                <a:latin typeface="楷体_GB2312" pitchFamily="49" charset="-122"/>
                <a:ea typeface="楷体_GB2312" pitchFamily="49" charset="-122"/>
              </a:rPr>
              <a:t>摘要附图</a:t>
            </a:r>
          </a:p>
        </p:txBody>
      </p:sp>
      <p:sp>
        <p:nvSpPr>
          <p:cNvPr id="20495" name="Rectangle 19"/>
          <p:cNvSpPr>
            <a:spLocks noChangeArrowheads="1"/>
          </p:cNvSpPr>
          <p:nvPr/>
        </p:nvSpPr>
        <p:spPr bwMode="gray">
          <a:xfrm>
            <a:off x="3582646" y="3754602"/>
            <a:ext cx="2062371" cy="923330"/>
          </a:xfrm>
          <a:prstGeom prst="rect">
            <a:avLst/>
          </a:prstGeom>
          <a:noFill/>
          <a:ln w="9525" algn="ctr">
            <a:noFill/>
            <a:miter lim="800000"/>
            <a:headEnd/>
            <a:tailEnd/>
          </a:ln>
        </p:spPr>
        <p:txBody>
          <a:bodyPr>
            <a:spAutoFit/>
          </a:bodyPr>
          <a:lstStyle/>
          <a:p>
            <a:pPr eaLnBrk="1" hangingPunct="1"/>
            <a:r>
              <a:rPr lang="zh-CN" altLang="en-US" u="sng">
                <a:solidFill>
                  <a:srgbClr val="000066"/>
                </a:solidFill>
                <a:latin typeface="楷体_GB2312" pitchFamily="49" charset="-122"/>
                <a:ea typeface="楷体_GB2312" pitchFamily="49" charset="-122"/>
              </a:rPr>
              <a:t>权利要求书</a:t>
            </a:r>
          </a:p>
          <a:p>
            <a:pPr eaLnBrk="1" hangingPunct="1"/>
            <a:r>
              <a:rPr lang="zh-CN" altLang="en-US">
                <a:solidFill>
                  <a:schemeClr val="accent2"/>
                </a:solidFill>
                <a:latin typeface="楷体_GB2312" pitchFamily="49" charset="-122"/>
                <a:ea typeface="楷体_GB2312" pitchFamily="49" charset="-122"/>
              </a:rPr>
              <a:t>独立权利要求</a:t>
            </a:r>
          </a:p>
          <a:p>
            <a:pPr eaLnBrk="1" hangingPunct="1"/>
            <a:r>
              <a:rPr lang="zh-CN" altLang="en-US">
                <a:solidFill>
                  <a:schemeClr val="accent2"/>
                </a:solidFill>
                <a:latin typeface="楷体_GB2312" pitchFamily="49" charset="-122"/>
                <a:ea typeface="楷体_GB2312" pitchFamily="49" charset="-122"/>
              </a:rPr>
              <a:t>从属权利要求</a:t>
            </a:r>
          </a:p>
        </p:txBody>
      </p:sp>
      <p:sp>
        <p:nvSpPr>
          <p:cNvPr id="20496" name="Rectangle 20"/>
          <p:cNvSpPr>
            <a:spLocks noChangeArrowheads="1"/>
          </p:cNvSpPr>
          <p:nvPr/>
        </p:nvSpPr>
        <p:spPr bwMode="gray">
          <a:xfrm>
            <a:off x="6033087" y="3754602"/>
            <a:ext cx="2312416" cy="1754326"/>
          </a:xfrm>
          <a:prstGeom prst="rect">
            <a:avLst/>
          </a:prstGeom>
          <a:noFill/>
          <a:ln w="9525" algn="ctr">
            <a:noFill/>
            <a:miter lim="800000"/>
            <a:headEnd/>
            <a:tailEnd/>
          </a:ln>
        </p:spPr>
        <p:txBody>
          <a:bodyPr>
            <a:spAutoFit/>
          </a:bodyPr>
          <a:lstStyle/>
          <a:p>
            <a:pPr eaLnBrk="1" hangingPunct="1"/>
            <a:r>
              <a:rPr lang="zh-CN" altLang="en-US" u="sng">
                <a:solidFill>
                  <a:srgbClr val="000066"/>
                </a:solidFill>
                <a:latin typeface="楷体_GB2312" pitchFamily="49" charset="-122"/>
                <a:ea typeface="楷体_GB2312" pitchFamily="49" charset="-122"/>
              </a:rPr>
              <a:t>说明书</a:t>
            </a:r>
          </a:p>
          <a:p>
            <a:pPr eaLnBrk="1" hangingPunct="1"/>
            <a:r>
              <a:rPr lang="zh-CN" altLang="en-US">
                <a:solidFill>
                  <a:schemeClr val="accent2"/>
                </a:solidFill>
                <a:latin typeface="楷体_GB2312" pitchFamily="49" charset="-122"/>
                <a:ea typeface="楷体_GB2312" pitchFamily="49" charset="-122"/>
              </a:rPr>
              <a:t>技术领域</a:t>
            </a:r>
          </a:p>
          <a:p>
            <a:pPr eaLnBrk="1" hangingPunct="1"/>
            <a:r>
              <a:rPr lang="zh-CN" altLang="en-US">
                <a:solidFill>
                  <a:schemeClr val="accent2"/>
                </a:solidFill>
                <a:latin typeface="楷体_GB2312" pitchFamily="49" charset="-122"/>
                <a:ea typeface="楷体_GB2312" pitchFamily="49" charset="-122"/>
              </a:rPr>
              <a:t>背景技术</a:t>
            </a:r>
          </a:p>
          <a:p>
            <a:pPr eaLnBrk="1" hangingPunct="1"/>
            <a:r>
              <a:rPr lang="zh-CN" altLang="en-US">
                <a:solidFill>
                  <a:schemeClr val="accent2"/>
                </a:solidFill>
                <a:latin typeface="楷体_GB2312" pitchFamily="49" charset="-122"/>
                <a:ea typeface="楷体_GB2312" pitchFamily="49" charset="-122"/>
              </a:rPr>
              <a:t>发明内容</a:t>
            </a:r>
          </a:p>
          <a:p>
            <a:pPr eaLnBrk="1" hangingPunct="1"/>
            <a:r>
              <a:rPr lang="zh-CN" altLang="en-US">
                <a:solidFill>
                  <a:schemeClr val="accent2"/>
                </a:solidFill>
                <a:latin typeface="楷体_GB2312" pitchFamily="49" charset="-122"/>
                <a:ea typeface="楷体_GB2312" pitchFamily="49" charset="-122"/>
              </a:rPr>
              <a:t>附图说明</a:t>
            </a:r>
          </a:p>
          <a:p>
            <a:pPr eaLnBrk="1" hangingPunct="1"/>
            <a:r>
              <a:rPr lang="zh-CN" altLang="en-US">
                <a:solidFill>
                  <a:schemeClr val="accent2"/>
                </a:solidFill>
                <a:latin typeface="楷体_GB2312" pitchFamily="49" charset="-122"/>
                <a:ea typeface="楷体_GB2312" pitchFamily="49" charset="-122"/>
              </a:rPr>
              <a:t>具体实施方式</a:t>
            </a:r>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8671</TotalTime>
  <Words>1126</Words>
  <Application>Microsoft Office PowerPoint</Application>
  <PresentationFormat>自定义</PresentationFormat>
  <Paragraphs>285</Paragraphs>
  <Slides>39</Slides>
  <Notes>22</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39</vt:i4>
      </vt:variant>
    </vt:vector>
  </HeadingPairs>
  <TitlesOfParts>
    <vt:vector size="43" baseType="lpstr">
      <vt:lpstr>默认设计模板</vt:lpstr>
      <vt:lpstr>自定义设计方案</vt:lpstr>
      <vt:lpstr>2_自定义设计方案</vt:lpstr>
      <vt:lpstr>位图图像</vt:lpstr>
      <vt:lpstr>创业企业的专利分析和布局</vt:lpstr>
      <vt:lpstr>创业企业的专利分析和布局 </vt:lpstr>
      <vt:lpstr>What？</vt:lpstr>
      <vt:lpstr>Why?</vt:lpstr>
      <vt:lpstr>Why？</vt:lpstr>
      <vt:lpstr>Why？</vt:lpstr>
      <vt:lpstr>Why？</vt:lpstr>
      <vt:lpstr>How？</vt:lpstr>
      <vt:lpstr>How to Read a Patent?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to Search？</vt:lpstr>
      <vt:lpstr>How to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to Analyze? </vt:lpstr>
      <vt:lpstr>How to Analyze? </vt:lpstr>
      <vt:lpstr>How to Analyze? </vt:lpstr>
      <vt:lpstr>How to Analyze? </vt:lpstr>
      <vt:lpstr>How to Analyze? </vt:lpstr>
      <vt:lpstr>How to Plan？</vt:lpstr>
      <vt:lpstr>How to Plan？</vt:lpstr>
      <vt:lpstr>How to Plan？</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ITBJ201807-004</dc:creator>
  <cp:lastModifiedBy>0</cp:lastModifiedBy>
  <cp:revision>457</cp:revision>
  <cp:lastPrinted>1601-01-01T00:00:00Z</cp:lastPrinted>
  <dcterms:created xsi:type="dcterms:W3CDTF">1601-01-01T00:00:00Z</dcterms:created>
  <dcterms:modified xsi:type="dcterms:W3CDTF">2019-10-25T04:43:21Z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