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7" r:id="rId6"/>
    <p:sldId id="268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0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B7D0-4E9E-4810-AEB0-DE4A7729182F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3C9C-0923-42A5-9BE2-C28A73249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2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B7D0-4E9E-4810-AEB0-DE4A7729182F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3C9C-0923-42A5-9BE2-C28A73249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3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B7D0-4E9E-4810-AEB0-DE4A7729182F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3C9C-0923-42A5-9BE2-C28A73249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1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B7D0-4E9E-4810-AEB0-DE4A7729182F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3C9C-0923-42A5-9BE2-C28A73249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7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B7D0-4E9E-4810-AEB0-DE4A7729182F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3C9C-0923-42A5-9BE2-C28A73249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7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B7D0-4E9E-4810-AEB0-DE4A7729182F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3C9C-0923-42A5-9BE2-C28A73249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5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B7D0-4E9E-4810-AEB0-DE4A7729182F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3C9C-0923-42A5-9BE2-C28A73249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6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B7D0-4E9E-4810-AEB0-DE4A7729182F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3C9C-0923-42A5-9BE2-C28A73249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B7D0-4E9E-4810-AEB0-DE4A7729182F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3C9C-0923-42A5-9BE2-C28A73249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B7D0-4E9E-4810-AEB0-DE4A7729182F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3C9C-0923-42A5-9BE2-C28A73249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5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B7D0-4E9E-4810-AEB0-DE4A7729182F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3C9C-0923-42A5-9BE2-C28A73249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7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B7D0-4E9E-4810-AEB0-DE4A7729182F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73C9C-0923-42A5-9BE2-C28A73249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7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8"/>
          <p:cNvSpPr/>
          <p:nvPr/>
        </p:nvSpPr>
        <p:spPr>
          <a:xfrm>
            <a:off x="-1" y="1268760"/>
            <a:ext cx="9144001" cy="22320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4139952" y="5877272"/>
            <a:ext cx="48958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spc="-150" dirty="0" smtClean="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0892067 </a:t>
            </a:r>
            <a:r>
              <a:rPr kumimoji="0" lang="ko-KR" altLang="en-US" sz="2400" spc="-150" dirty="0" smtClean="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송태웅</a:t>
            </a:r>
            <a:r>
              <a:rPr kumimoji="0" lang="en-US" altLang="ko-KR" sz="2400" spc="-150" dirty="0" smtClean="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0892080 </a:t>
            </a:r>
            <a:r>
              <a:rPr kumimoji="0" lang="ko-KR" altLang="en-US" sz="2400" spc="-150" dirty="0" smtClean="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장영창</a:t>
            </a:r>
            <a:endParaRPr kumimoji="0" lang="ko-KR" altLang="en-US" sz="2400" spc="-150" dirty="0">
              <a:solidFill>
                <a:srgbClr val="0D0D0D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직사각형 7"/>
          <p:cNvSpPr/>
          <p:nvPr/>
        </p:nvSpPr>
        <p:spPr>
          <a:xfrm>
            <a:off x="1327918" y="2669076"/>
            <a:ext cx="7047122" cy="2308324"/>
          </a:xfrm>
          <a:prstGeom prst="rect">
            <a:avLst/>
          </a:prstGeom>
          <a:noFill/>
        </p:spPr>
        <p:txBody>
          <a:bodyPr spcFirstLastPara="1" wrap="none">
            <a:prstTxWarp prst="textArchUp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60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Kozuka Mincho Pro H" pitchFamily="18" charset="-128"/>
                <a:ea typeface="Kozuka Mincho Pro H" pitchFamily="18" charset="-128"/>
              </a:rPr>
              <a:t>Design Patterns</a:t>
            </a:r>
            <a:endParaRPr lang="en-US" altLang="ko-KR" sz="60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Kozuka Mincho Pro H" pitchFamily="18" charset="-128"/>
              <a:ea typeface="Kozuka Mincho Pro H" pitchFamily="18" charset="-128"/>
            </a:endParaRPr>
          </a:p>
          <a:p>
            <a:pPr algn="ctr">
              <a:defRPr/>
            </a:pPr>
            <a:r>
              <a:rPr lang="en-US" altLang="ko-KR" sz="60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Kozuka Mincho Pro H" pitchFamily="18" charset="-128"/>
                <a:ea typeface="Kozuka Mincho Pro H" pitchFamily="18" charset="-128"/>
                <a:cs typeface="+mn-cs"/>
              </a:rPr>
              <a:t> </a:t>
            </a:r>
            <a:r>
              <a:rPr lang="en-US" altLang="ko-KR" sz="60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Kozuka Mincho Pro H" pitchFamily="18" charset="-128"/>
                <a:ea typeface="Kozuka Mincho Pro H" pitchFamily="18" charset="-128"/>
              </a:rPr>
              <a:t>Robot &amp; Vending Machine</a:t>
            </a:r>
            <a:endParaRPr lang="en-US" altLang="ko-KR" sz="60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Kozuka Mincho Pro H" pitchFamily="18" charset="-128"/>
              <a:ea typeface="Kozuka Mincho Pro H" pitchFamily="18" charset="-128"/>
              <a:cs typeface="+mn-cs"/>
            </a:endParaRPr>
          </a:p>
        </p:txBody>
      </p:sp>
      <p:sp>
        <p:nvSpPr>
          <p:cNvPr id="8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" name="직사각형 14"/>
          <p:cNvSpPr>
            <a:spLocks noChangeArrowheads="1"/>
          </p:cNvSpPr>
          <p:nvPr/>
        </p:nvSpPr>
        <p:spPr bwMode="auto">
          <a:xfrm>
            <a:off x="5076825" y="3683000"/>
            <a:ext cx="4065588" cy="504825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ko-KR" altLang="en-US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b="1" dirty="0">
                <a:solidFill>
                  <a:schemeClr val="lt1"/>
                </a:solidFill>
              </a:rPr>
              <a:t> </a:t>
            </a:r>
            <a:r>
              <a:rPr lang="en-US" altLang="ko-KR" b="1" dirty="0" smtClean="0">
                <a:solidFill>
                  <a:schemeClr val="lt1"/>
                </a:solidFill>
              </a:rPr>
              <a:t>  Microprocessor    Final Project</a:t>
            </a:r>
            <a:endParaRPr lang="ko-KR" altLang="en-US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4" y="0"/>
            <a:ext cx="1916113" cy="18446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순서도: 수동 입력 21"/>
          <p:cNvSpPr>
            <a:spLocks noChangeArrowheads="1"/>
          </p:cNvSpPr>
          <p:nvPr/>
        </p:nvSpPr>
        <p:spPr bwMode="auto">
          <a:xfrm rot="10800000">
            <a:off x="-23813" y="-3175"/>
            <a:ext cx="576263" cy="3330575"/>
          </a:xfrm>
          <a:prstGeom prst="flowChartManualInpu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47923" y="188913"/>
            <a:ext cx="461665" cy="267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altLang="ko-KR" b="1" dirty="0" smtClean="0">
                <a:latin typeface="Adobe 고딕 Std B" charset="0"/>
                <a:ea typeface="Adobe 고딕 Std B" charset="0"/>
                <a:cs typeface="Adobe 고딕 Std B" charset="0"/>
              </a:rPr>
              <a:t>     C a s h   </a:t>
            </a:r>
            <a:r>
              <a:rPr lang="en-US" altLang="ko-KR" b="1" dirty="0" err="1" smtClean="0">
                <a:latin typeface="Adobe 고딕 Std B" charset="0"/>
                <a:ea typeface="Adobe 고딕 Std B" charset="0"/>
                <a:cs typeface="Adobe 고딕 Std B" charset="0"/>
              </a:rPr>
              <a:t>H</a:t>
            </a:r>
            <a:r>
              <a:rPr lang="en-US" altLang="ko-KR" b="1" dirty="0" smtClean="0">
                <a:latin typeface="Adobe 고딕 Std B" charset="0"/>
                <a:ea typeface="Adobe 고딕 Std B" charset="0"/>
                <a:cs typeface="Adobe 고딕 Std B" charset="0"/>
              </a:rPr>
              <a:t> u n t e r</a:t>
            </a:r>
            <a:endParaRPr lang="ko-KR" altLang="en-US" b="1" dirty="0">
              <a:latin typeface="Adobe 고딕 Std B" charset="0"/>
              <a:ea typeface="Adobe 고딕 Std B" charset="0"/>
              <a:cs typeface="Adobe 고딕 Std B" charset="0"/>
            </a:endParaRPr>
          </a:p>
        </p:txBody>
      </p:sp>
      <p:sp>
        <p:nvSpPr>
          <p:cNvPr id="14" name="직사각형 25"/>
          <p:cNvSpPr/>
          <p:nvPr/>
        </p:nvSpPr>
        <p:spPr>
          <a:xfrm>
            <a:off x="47625" y="6251575"/>
            <a:ext cx="3862388" cy="57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5" name="Picture 14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68" y="6309320"/>
            <a:ext cx="1078920" cy="420596"/>
          </a:xfrm>
          <a:prstGeom prst="rect">
            <a:avLst/>
          </a:prstGeom>
        </p:spPr>
      </p:pic>
      <p:sp>
        <p:nvSpPr>
          <p:cNvPr id="13" name="이등변 삼각형 23"/>
          <p:cNvSpPr/>
          <p:nvPr/>
        </p:nvSpPr>
        <p:spPr>
          <a:xfrm rot="5400000">
            <a:off x="7225183" y="3861997"/>
            <a:ext cx="168275" cy="14605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7588" y="2003250"/>
            <a:ext cx="6850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bg1"/>
                </a:solidFill>
              </a:rPr>
              <a:t>C a s h   </a:t>
            </a:r>
            <a:r>
              <a:rPr lang="en-US" altLang="ko-KR" sz="5000" b="1" dirty="0" err="1" smtClean="0">
                <a:solidFill>
                  <a:schemeClr val="bg1"/>
                </a:solidFill>
              </a:rPr>
              <a:t>H</a:t>
            </a:r>
            <a:r>
              <a:rPr lang="en-US" altLang="ko-KR" sz="5000" b="1" dirty="0" smtClean="0">
                <a:solidFill>
                  <a:schemeClr val="bg1"/>
                </a:solidFill>
              </a:rPr>
              <a:t> u n t e r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16" name="직사각형 5"/>
          <p:cNvSpPr/>
          <p:nvPr/>
        </p:nvSpPr>
        <p:spPr>
          <a:xfrm>
            <a:off x="3635896" y="4983559"/>
            <a:ext cx="48958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 smtClean="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담당교수 </a:t>
            </a:r>
            <a:r>
              <a:rPr kumimoji="0" lang="en-US" altLang="ko-KR" sz="2400" spc="-150" dirty="0" smtClean="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0" lang="ko-KR" altLang="en-US" sz="2400" spc="-150" dirty="0" smtClean="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이민석 교수님  </a:t>
            </a:r>
            <a:endParaRPr kumimoji="0" lang="ko-KR" altLang="en-US" sz="2400" spc="-150" dirty="0">
              <a:solidFill>
                <a:srgbClr val="0D0D0D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직사각형 5"/>
          <p:cNvSpPr/>
          <p:nvPr/>
        </p:nvSpPr>
        <p:spPr>
          <a:xfrm>
            <a:off x="3204542" y="5445224"/>
            <a:ext cx="48958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spc="-150" dirty="0" smtClean="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Cash Hunter Team</a:t>
            </a:r>
            <a:endParaRPr kumimoji="0" lang="ko-KR" altLang="en-US" sz="2400" spc="-150" dirty="0">
              <a:solidFill>
                <a:srgbClr val="0D0D0D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6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개발 과정에서의 애로사항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앞에서 언급한 기술적 특이사항 때문에 많은 시간을 투자했음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짧은 개발시간과 시험기간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설계과목으로 인해 계획한 내용들을 전부 구현할 수 없었음</a:t>
            </a:r>
            <a:r>
              <a:rPr lang="en-US" altLang="ko-KR" dirty="0" smtClean="0"/>
              <a:t>.</a:t>
            </a:r>
          </a:p>
        </p:txBody>
      </p:sp>
      <p:grpSp>
        <p:nvGrpSpPr>
          <p:cNvPr id="4" name="그룹 5157"/>
          <p:cNvGrpSpPr>
            <a:grpSpLocks/>
          </p:cNvGrpSpPr>
          <p:nvPr/>
        </p:nvGrpSpPr>
        <p:grpSpPr bwMode="auto">
          <a:xfrm>
            <a:off x="-297548" y="-306751"/>
            <a:ext cx="1720850" cy="1739900"/>
            <a:chOff x="71840" y="0"/>
            <a:chExt cx="1720240" cy="1739591"/>
          </a:xfrm>
        </p:grpSpPr>
        <p:pic>
          <p:nvPicPr>
            <p:cNvPr id="5" name="그림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3875">
              <a:off x="71840" y="0"/>
              <a:ext cx="1357682" cy="135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" name="그림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352">
              <a:off x="877622" y="825134"/>
              <a:ext cx="914458" cy="9144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</p:grpSp>
    </p:spTree>
    <p:extLst>
      <p:ext uri="{BB962C8B-B14F-4D97-AF65-F5344CB8AC3E}">
        <p14:creationId xmlns:p14="http://schemas.microsoft.com/office/powerpoint/2010/main" val="306998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5157"/>
          <p:cNvGrpSpPr>
            <a:grpSpLocks/>
          </p:cNvGrpSpPr>
          <p:nvPr/>
        </p:nvGrpSpPr>
        <p:grpSpPr bwMode="auto">
          <a:xfrm>
            <a:off x="-297548" y="-306751"/>
            <a:ext cx="1720850" cy="1739900"/>
            <a:chOff x="71840" y="0"/>
            <a:chExt cx="1720240" cy="1739591"/>
          </a:xfrm>
        </p:grpSpPr>
        <p:pic>
          <p:nvPicPr>
            <p:cNvPr id="5" name="그림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3875">
              <a:off x="71840" y="0"/>
              <a:ext cx="1357682" cy="135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" name="그림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352">
              <a:off x="877622" y="825134"/>
              <a:ext cx="914458" cy="9144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</p:grpSp>
      <p:sp>
        <p:nvSpPr>
          <p:cNvPr id="7" name="TextBox 6"/>
          <p:cNvSpPr txBox="1"/>
          <p:nvPr/>
        </p:nvSpPr>
        <p:spPr>
          <a:xfrm>
            <a:off x="1835696" y="2845385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Any </a:t>
            </a:r>
            <a:r>
              <a:rPr lang="en-US" altLang="ko-KR" sz="6000" dirty="0"/>
              <a:t>Q</a:t>
            </a:r>
            <a:r>
              <a:rPr lang="en-US" altLang="ko-KR" sz="6000" dirty="0" smtClean="0"/>
              <a:t>uestions?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6998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ko-KR" altLang="en-US" dirty="0"/>
          </a:p>
        </p:txBody>
      </p:sp>
      <p:grpSp>
        <p:nvGrpSpPr>
          <p:cNvPr id="4" name="그룹 5157"/>
          <p:cNvGrpSpPr>
            <a:grpSpLocks/>
          </p:cNvGrpSpPr>
          <p:nvPr/>
        </p:nvGrpSpPr>
        <p:grpSpPr bwMode="auto">
          <a:xfrm>
            <a:off x="-297548" y="-306751"/>
            <a:ext cx="1720850" cy="1739900"/>
            <a:chOff x="71840" y="0"/>
            <a:chExt cx="1720240" cy="1739591"/>
          </a:xfrm>
        </p:grpSpPr>
        <p:pic>
          <p:nvPicPr>
            <p:cNvPr id="5" name="그림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3875">
              <a:off x="71840" y="0"/>
              <a:ext cx="1357682" cy="135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" name="그림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352">
              <a:off x="877622" y="825134"/>
              <a:ext cx="914458" cy="9144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</p:grpSp>
    </p:spTree>
    <p:extLst>
      <p:ext uri="{BB962C8B-B14F-4D97-AF65-F5344CB8AC3E}">
        <p14:creationId xmlns:p14="http://schemas.microsoft.com/office/powerpoint/2010/main" val="182479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4000" b="1" dirty="0" smtClean="0"/>
              <a:t>목   차</a:t>
            </a:r>
            <a:endParaRPr lang="en-US" altLang="ko-KR" sz="4000" b="1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b="1" dirty="0" smtClean="0"/>
              <a:t>개발 목표</a:t>
            </a:r>
            <a:endParaRPr lang="en-US" altLang="ko-KR" b="1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b="1" dirty="0" smtClean="0"/>
              <a:t>완성된 결과물 개요</a:t>
            </a:r>
            <a:endParaRPr lang="en-US" altLang="ko-KR" b="1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b="1" dirty="0" smtClean="0"/>
              <a:t>SW/HW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1" dirty="0" smtClean="0"/>
              <a:t>기술적 특이사항</a:t>
            </a:r>
            <a:endParaRPr lang="en-US" altLang="ko-KR" b="1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b="1" dirty="0" smtClean="0"/>
              <a:t>개발 과정에서의 애로사항</a:t>
            </a:r>
            <a:endParaRPr lang="en-US" altLang="ko-KR" b="1" dirty="0"/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8" name="그룹 5157"/>
          <p:cNvGrpSpPr>
            <a:grpSpLocks/>
          </p:cNvGrpSpPr>
          <p:nvPr/>
        </p:nvGrpSpPr>
        <p:grpSpPr bwMode="auto">
          <a:xfrm>
            <a:off x="-297548" y="-306751"/>
            <a:ext cx="1720850" cy="1739900"/>
            <a:chOff x="71840" y="0"/>
            <a:chExt cx="1720240" cy="1739591"/>
          </a:xfrm>
        </p:grpSpPr>
        <p:pic>
          <p:nvPicPr>
            <p:cNvPr id="9" name="그림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3875">
              <a:off x="71840" y="0"/>
              <a:ext cx="1357682" cy="135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10" name="그림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352">
              <a:off x="877622" y="825134"/>
              <a:ext cx="914458" cy="9144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</p:grpSp>
    </p:spTree>
    <p:extLst>
      <p:ext uri="{BB962C8B-B14F-4D97-AF65-F5344CB8AC3E}">
        <p14:creationId xmlns:p14="http://schemas.microsoft.com/office/powerpoint/2010/main" val="361354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개발목표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제안서 상의 개발목표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어렸을 때 오락실에서 한번쯤 접해본 너구리 게임과 비슷하게 구현한다</a:t>
            </a:r>
            <a:r>
              <a:rPr lang="en-US" altLang="ko-KR" dirty="0" smtClean="0"/>
              <a:t>. </a:t>
            </a:r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캐릭터가 등장하고 움직이면서 스테이지 안에서 여러 가지 장애물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장애물과 경찰 캐릭터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피하면서 돈을 훔치는 게임을 구현한다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4" name="그룹 5157"/>
          <p:cNvGrpSpPr>
            <a:grpSpLocks/>
          </p:cNvGrpSpPr>
          <p:nvPr/>
        </p:nvGrpSpPr>
        <p:grpSpPr bwMode="auto">
          <a:xfrm>
            <a:off x="-297548" y="-306751"/>
            <a:ext cx="1720850" cy="1739900"/>
            <a:chOff x="71840" y="0"/>
            <a:chExt cx="1720240" cy="1739591"/>
          </a:xfrm>
        </p:grpSpPr>
        <p:pic>
          <p:nvPicPr>
            <p:cNvPr id="5" name="그림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3875">
              <a:off x="71840" y="0"/>
              <a:ext cx="1357682" cy="135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" name="그림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352">
              <a:off x="877622" y="825134"/>
              <a:ext cx="914458" cy="9144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</p:grpSp>
    </p:spTree>
    <p:extLst>
      <p:ext uri="{BB962C8B-B14F-4D97-AF65-F5344CB8AC3E}">
        <p14:creationId xmlns:p14="http://schemas.microsoft.com/office/powerpoint/2010/main" val="284224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완성된 결과물 개요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ko-KR" altLang="en-US" dirty="0"/>
          </a:p>
        </p:txBody>
      </p:sp>
      <p:grpSp>
        <p:nvGrpSpPr>
          <p:cNvPr id="4" name="그룹 5157"/>
          <p:cNvGrpSpPr>
            <a:grpSpLocks/>
          </p:cNvGrpSpPr>
          <p:nvPr/>
        </p:nvGrpSpPr>
        <p:grpSpPr bwMode="auto">
          <a:xfrm>
            <a:off x="-297548" y="-306751"/>
            <a:ext cx="1720850" cy="1739900"/>
            <a:chOff x="71840" y="0"/>
            <a:chExt cx="1720240" cy="1739591"/>
          </a:xfrm>
        </p:grpSpPr>
        <p:pic>
          <p:nvPicPr>
            <p:cNvPr id="5" name="그림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3875">
              <a:off x="71840" y="0"/>
              <a:ext cx="1357682" cy="135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" name="그림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352">
              <a:off x="877622" y="825134"/>
              <a:ext cx="914458" cy="9144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</p:grpSp>
    </p:spTree>
    <p:extLst>
      <p:ext uri="{BB962C8B-B14F-4D97-AF65-F5344CB8AC3E}">
        <p14:creationId xmlns:p14="http://schemas.microsoft.com/office/powerpoint/2010/main" val="109243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ko-KR" altLang="en-US" dirty="0"/>
          </a:p>
        </p:txBody>
      </p:sp>
      <p:grpSp>
        <p:nvGrpSpPr>
          <p:cNvPr id="4" name="그룹 5157"/>
          <p:cNvGrpSpPr>
            <a:grpSpLocks/>
          </p:cNvGrpSpPr>
          <p:nvPr/>
        </p:nvGrpSpPr>
        <p:grpSpPr bwMode="auto">
          <a:xfrm>
            <a:off x="-297548" y="-306751"/>
            <a:ext cx="1720850" cy="1739900"/>
            <a:chOff x="71840" y="0"/>
            <a:chExt cx="1720240" cy="1739591"/>
          </a:xfrm>
        </p:grpSpPr>
        <p:pic>
          <p:nvPicPr>
            <p:cNvPr id="5" name="그림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3875">
              <a:off x="71840" y="0"/>
              <a:ext cx="1357682" cy="135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" name="그림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352">
              <a:off x="877622" y="825134"/>
              <a:ext cx="914458" cy="9144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</p:grpSp>
    </p:spTree>
    <p:extLst>
      <p:ext uri="{BB962C8B-B14F-4D97-AF65-F5344CB8AC3E}">
        <p14:creationId xmlns:p14="http://schemas.microsoft.com/office/powerpoint/2010/main" val="182479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ko-KR" altLang="en-US" dirty="0"/>
          </a:p>
        </p:txBody>
      </p:sp>
      <p:grpSp>
        <p:nvGrpSpPr>
          <p:cNvPr id="4" name="그룹 5157"/>
          <p:cNvGrpSpPr>
            <a:grpSpLocks/>
          </p:cNvGrpSpPr>
          <p:nvPr/>
        </p:nvGrpSpPr>
        <p:grpSpPr bwMode="auto">
          <a:xfrm>
            <a:off x="-297548" y="-306751"/>
            <a:ext cx="1720850" cy="1739900"/>
            <a:chOff x="71840" y="0"/>
            <a:chExt cx="1720240" cy="1739591"/>
          </a:xfrm>
        </p:grpSpPr>
        <p:pic>
          <p:nvPicPr>
            <p:cNvPr id="5" name="그림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3875">
              <a:off x="71840" y="0"/>
              <a:ext cx="1357682" cy="135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" name="그림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352">
              <a:off x="877622" y="825134"/>
              <a:ext cx="914458" cy="9144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</p:grpSp>
    </p:spTree>
    <p:extLst>
      <p:ext uri="{BB962C8B-B14F-4D97-AF65-F5344CB8AC3E}">
        <p14:creationId xmlns:p14="http://schemas.microsoft.com/office/powerpoint/2010/main" val="182479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SW / HW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grpSp>
        <p:nvGrpSpPr>
          <p:cNvPr id="4" name="그룹 5157"/>
          <p:cNvGrpSpPr>
            <a:grpSpLocks/>
          </p:cNvGrpSpPr>
          <p:nvPr/>
        </p:nvGrpSpPr>
        <p:grpSpPr bwMode="auto">
          <a:xfrm>
            <a:off x="-297548" y="-306751"/>
            <a:ext cx="1720850" cy="1739900"/>
            <a:chOff x="71840" y="0"/>
            <a:chExt cx="1720240" cy="1739591"/>
          </a:xfrm>
        </p:grpSpPr>
        <p:pic>
          <p:nvPicPr>
            <p:cNvPr id="5" name="그림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3875">
              <a:off x="71840" y="0"/>
              <a:ext cx="1357682" cy="135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" name="그림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352">
              <a:off x="877622" y="825134"/>
              <a:ext cx="914458" cy="9144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</p:grpSp>
      <p:pic>
        <p:nvPicPr>
          <p:cNvPr id="1026" name="Picture 2" descr="C:\Users\Song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4" y="2204864"/>
            <a:ext cx="60960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98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Sequence Diagram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500" dirty="0" smtClean="0"/>
              <a:t>사용자 </a:t>
            </a:r>
            <a:r>
              <a:rPr lang="en-US" altLang="ko-KR" sz="2500" dirty="0" smtClean="0"/>
              <a:t>-&gt; Main : Cash Hunter </a:t>
            </a:r>
            <a:r>
              <a:rPr lang="ko-KR" altLang="en-US" sz="2500" dirty="0" smtClean="0"/>
              <a:t>실행</a:t>
            </a:r>
            <a:endParaRPr lang="en-US" altLang="ko-KR" sz="25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2500" dirty="0" smtClean="0"/>
              <a:t>Main -&gt; </a:t>
            </a:r>
            <a:r>
              <a:rPr lang="en-US" altLang="ko-KR" sz="2500" dirty="0" err="1" smtClean="0"/>
              <a:t>SoundTask</a:t>
            </a:r>
            <a:r>
              <a:rPr lang="en-US" altLang="ko-KR" sz="2500" dirty="0" smtClean="0"/>
              <a:t> : </a:t>
            </a:r>
            <a:r>
              <a:rPr lang="en-US" altLang="ko-KR" sz="2500" dirty="0" err="1" smtClean="0"/>
              <a:t>SoundTask</a:t>
            </a:r>
            <a:r>
              <a:rPr lang="en-US" altLang="ko-KR" sz="2500" dirty="0" smtClean="0"/>
              <a:t> Run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2500" dirty="0" smtClean="0"/>
              <a:t>Main -&gt; </a:t>
            </a:r>
            <a:r>
              <a:rPr lang="en-US" altLang="ko-KR" sz="2500" dirty="0" err="1" smtClean="0"/>
              <a:t>ImageTask</a:t>
            </a:r>
            <a:r>
              <a:rPr lang="en-US" altLang="ko-KR" sz="2500" dirty="0" smtClean="0"/>
              <a:t> : </a:t>
            </a:r>
            <a:r>
              <a:rPr lang="en-US" altLang="ko-KR" sz="2500" dirty="0" err="1" smtClean="0"/>
              <a:t>ImageTask</a:t>
            </a:r>
            <a:r>
              <a:rPr lang="en-US" altLang="ko-KR" sz="2500" dirty="0" smtClean="0"/>
              <a:t> Run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2500" dirty="0" smtClean="0"/>
              <a:t>Main -&gt; </a:t>
            </a:r>
            <a:r>
              <a:rPr lang="en-US" altLang="ko-KR" sz="2500" dirty="0" err="1" smtClean="0"/>
              <a:t>KeyTask</a:t>
            </a:r>
            <a:r>
              <a:rPr lang="en-US" altLang="ko-KR" sz="2500" dirty="0" smtClean="0"/>
              <a:t> : </a:t>
            </a:r>
            <a:r>
              <a:rPr lang="en-US" altLang="ko-KR" sz="2500" dirty="0" err="1" smtClean="0"/>
              <a:t>KeyTask</a:t>
            </a:r>
            <a:r>
              <a:rPr lang="en-US" altLang="ko-KR" sz="2500" dirty="0" smtClean="0"/>
              <a:t> Run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2500" dirty="0" smtClean="0"/>
              <a:t>Loop Input Button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2500" dirty="0" err="1" smtClean="0"/>
              <a:t>PlayData</a:t>
            </a:r>
            <a:r>
              <a:rPr lang="en-US" altLang="ko-KR" sz="2500" dirty="0" smtClean="0"/>
              <a:t> -&gt; </a:t>
            </a:r>
            <a:r>
              <a:rPr lang="en-US" altLang="ko-KR" sz="2500" dirty="0" err="1" smtClean="0"/>
              <a:t>ImageTask</a:t>
            </a:r>
            <a:r>
              <a:rPr lang="en-US" altLang="ko-KR" sz="2500" dirty="0" smtClean="0"/>
              <a:t> : Status send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2500" dirty="0" err="1" smtClean="0"/>
              <a:t>ImageTask</a:t>
            </a:r>
            <a:r>
              <a:rPr lang="en-US" altLang="ko-KR" sz="2500" dirty="0" smtClean="0"/>
              <a:t> -&gt; </a:t>
            </a:r>
            <a:r>
              <a:rPr lang="en-US" altLang="ko-KR" sz="2500" dirty="0" err="1" smtClean="0"/>
              <a:t>ImageTask</a:t>
            </a:r>
            <a:r>
              <a:rPr lang="en-US" altLang="ko-KR" sz="2500" dirty="0" smtClean="0"/>
              <a:t> : Display current status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2500" dirty="0" err="1" smtClean="0"/>
              <a:t>PlayData</a:t>
            </a:r>
            <a:r>
              <a:rPr lang="en-US" altLang="ko-KR" sz="2500" dirty="0" smtClean="0"/>
              <a:t> -&gt; </a:t>
            </a:r>
            <a:r>
              <a:rPr lang="en-US" altLang="ko-KR" sz="2500" dirty="0" err="1" smtClean="0"/>
              <a:t>SoundTask</a:t>
            </a:r>
            <a:r>
              <a:rPr lang="en-US" altLang="ko-KR" sz="2500" dirty="0" smtClean="0"/>
              <a:t> : Status send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2500" dirty="0" err="1" smtClean="0"/>
              <a:t>SoundTask</a:t>
            </a:r>
            <a:r>
              <a:rPr lang="en-US" altLang="ko-KR" sz="2500" dirty="0" smtClean="0"/>
              <a:t> -&gt; </a:t>
            </a:r>
            <a:r>
              <a:rPr lang="en-US" altLang="ko-KR" sz="2500" dirty="0" err="1" smtClean="0"/>
              <a:t>SoundTask</a:t>
            </a:r>
            <a:r>
              <a:rPr lang="en-US" altLang="ko-KR" sz="2500" dirty="0" smtClean="0"/>
              <a:t> : Sound Play</a:t>
            </a:r>
            <a:endParaRPr lang="ko-KR" altLang="en-US" sz="2500" dirty="0"/>
          </a:p>
        </p:txBody>
      </p:sp>
      <p:grpSp>
        <p:nvGrpSpPr>
          <p:cNvPr id="4" name="그룹 5157"/>
          <p:cNvGrpSpPr>
            <a:grpSpLocks/>
          </p:cNvGrpSpPr>
          <p:nvPr/>
        </p:nvGrpSpPr>
        <p:grpSpPr bwMode="auto">
          <a:xfrm>
            <a:off x="-297548" y="-306751"/>
            <a:ext cx="1720850" cy="1739900"/>
            <a:chOff x="71840" y="0"/>
            <a:chExt cx="1720240" cy="1739591"/>
          </a:xfrm>
        </p:grpSpPr>
        <p:pic>
          <p:nvPicPr>
            <p:cNvPr id="5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3875">
              <a:off x="71840" y="0"/>
              <a:ext cx="1357682" cy="135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" name="그림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352">
              <a:off x="877622" y="825134"/>
              <a:ext cx="914458" cy="9144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</p:grpSp>
    </p:spTree>
    <p:extLst>
      <p:ext uri="{BB962C8B-B14F-4D97-AF65-F5344CB8AC3E}">
        <p14:creationId xmlns:p14="http://schemas.microsoft.com/office/powerpoint/2010/main" val="306998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기술적 특이사항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PA</a:t>
            </a:r>
            <a:r>
              <a:rPr lang="ko-KR" altLang="en-US" dirty="0" smtClean="0"/>
              <a:t> </a:t>
            </a:r>
            <a:r>
              <a:rPr lang="en-US" altLang="ko-KR" dirty="0"/>
              <a:t>l</a:t>
            </a:r>
            <a:r>
              <a:rPr lang="en-US" altLang="ko-KR" dirty="0" smtClean="0"/>
              <a:t>ibrary</a:t>
            </a:r>
            <a:r>
              <a:rPr lang="ko-KR" altLang="en-US" dirty="0" smtClean="0"/>
              <a:t>를 써서 음성이나 이미지를 출력하</a:t>
            </a:r>
            <a:r>
              <a:rPr lang="ko-KR" altLang="en-US" dirty="0"/>
              <a:t>려</a:t>
            </a:r>
            <a:r>
              <a:rPr lang="ko-KR" altLang="en-US" dirty="0" smtClean="0"/>
              <a:t> 했으나 </a:t>
            </a:r>
            <a:r>
              <a:rPr lang="en-US" altLang="ko-KR" dirty="0" smtClean="0"/>
              <a:t>Linux </a:t>
            </a:r>
            <a:r>
              <a:rPr lang="ko-KR" altLang="en-US" dirty="0" smtClean="0"/>
              <a:t>환경에서 </a:t>
            </a:r>
            <a:r>
              <a:rPr lang="en-US" altLang="ko-KR" dirty="0" smtClean="0"/>
              <a:t>PA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 지원이 안 되는 상황에 봉착</a:t>
            </a:r>
            <a:r>
              <a:rPr lang="en-US" altLang="ko-KR" dirty="0" smtClean="0"/>
              <a:t>. </a:t>
            </a:r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기존 </a:t>
            </a:r>
            <a:r>
              <a:rPr lang="en-US" altLang="ko-KR" dirty="0" err="1" smtClean="0"/>
              <a:t>devkitPro</a:t>
            </a:r>
            <a:r>
              <a:rPr lang="ko-KR" altLang="en-US" dirty="0" smtClean="0"/>
              <a:t>에서 제공하는 함수를 이용해서 음성과 이미지를 출력했는데 기존에 있는 함수를 공부하고 활용하는데 시간이 많이 </a:t>
            </a:r>
            <a:r>
              <a:rPr lang="ko-KR" altLang="en-US" dirty="0" smtClean="0"/>
              <a:t>소요됨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" name="그룹 5157"/>
          <p:cNvGrpSpPr>
            <a:grpSpLocks/>
          </p:cNvGrpSpPr>
          <p:nvPr/>
        </p:nvGrpSpPr>
        <p:grpSpPr bwMode="auto">
          <a:xfrm>
            <a:off x="-297548" y="-306751"/>
            <a:ext cx="1720850" cy="1739900"/>
            <a:chOff x="71840" y="0"/>
            <a:chExt cx="1720240" cy="1739591"/>
          </a:xfrm>
        </p:grpSpPr>
        <p:pic>
          <p:nvPicPr>
            <p:cNvPr id="5" name="그림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3875">
              <a:off x="71840" y="0"/>
              <a:ext cx="1357682" cy="135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" name="그림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352">
              <a:off x="877622" y="825134"/>
              <a:ext cx="914458" cy="9144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</p:grpSp>
    </p:spTree>
    <p:extLst>
      <p:ext uri="{BB962C8B-B14F-4D97-AF65-F5344CB8AC3E}">
        <p14:creationId xmlns:p14="http://schemas.microsoft.com/office/powerpoint/2010/main" val="306998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224</Words>
  <Application>Microsoft Office PowerPoint</Application>
  <PresentationFormat>화면 슬라이드 쇼(4:3)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개발목표(제안서 상의 개발목표)</vt:lpstr>
      <vt:lpstr>완성된 결과물 개요</vt:lpstr>
      <vt:lpstr>PowerPoint 프레젠테이션</vt:lpstr>
      <vt:lpstr>PowerPoint 프레젠테이션</vt:lpstr>
      <vt:lpstr>SW / HW</vt:lpstr>
      <vt:lpstr>Sequence Diagram</vt:lpstr>
      <vt:lpstr>기술적 특이사항</vt:lpstr>
      <vt:lpstr>개발 과정에서의 애로사항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Song</cp:lastModifiedBy>
  <cp:revision>8</cp:revision>
  <dcterms:created xsi:type="dcterms:W3CDTF">2012-12-19T17:35:49Z</dcterms:created>
  <dcterms:modified xsi:type="dcterms:W3CDTF">2012-12-19T23:30:34Z</dcterms:modified>
</cp:coreProperties>
</file>