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65" r:id="rId6"/>
    <p:sldId id="266" r:id="rId7"/>
    <p:sldId id="275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5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4F22-AB68-3046-BC37-C4B44BF4F41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5C64E-068A-184F-973B-392609F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680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5500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808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838080" y="3986280"/>
            <a:ext cx="33120" cy="26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838080" y="3986280"/>
            <a:ext cx="33120" cy="2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25640"/>
            <a:ext cx="33120" cy="774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984600"/>
            <a:ext cx="10512720" cy="376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808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25640"/>
            <a:ext cx="33120" cy="774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5500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09680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080" y="409680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5500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3808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838080" y="3986280"/>
            <a:ext cx="33120" cy="26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838080" y="3986280"/>
            <a:ext cx="33120" cy="2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984600"/>
            <a:ext cx="10512720" cy="376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08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5500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680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9361080" y="230040"/>
            <a:ext cx="2645640" cy="572040"/>
          </a:xfrm>
          <a:prstGeom prst="rect">
            <a:avLst/>
          </a:prstGeom>
          <a:ln>
            <a:noFill/>
          </a:ln>
        </p:spPr>
      </p:pic>
      <p:sp>
        <p:nvSpPr>
          <p:cNvPr id="5" name="Line 1"/>
          <p:cNvSpPr/>
          <p:nvPr/>
        </p:nvSpPr>
        <p:spPr>
          <a:xfrm flipH="1" flipV="1">
            <a:off x="838080" y="516600"/>
            <a:ext cx="8522640" cy="1080"/>
          </a:xfrm>
          <a:prstGeom prst="line">
            <a:avLst/>
          </a:prstGeom>
          <a:ln w="25560">
            <a:solidFill>
              <a:srgbClr val="2727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/>
          <p:cNvPicPr/>
          <p:nvPr/>
        </p:nvPicPr>
        <p:blipFill>
          <a:blip r:embed="rId14"/>
          <a:stretch/>
        </p:blipFill>
        <p:spPr>
          <a:xfrm>
            <a:off x="9361080" y="230040"/>
            <a:ext cx="2645640" cy="57204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 flipV="1">
            <a:off x="838080" y="516600"/>
            <a:ext cx="8522640" cy="1080"/>
          </a:xfrm>
          <a:prstGeom prst="line">
            <a:avLst/>
          </a:prstGeom>
          <a:ln w="25560">
            <a:solidFill>
              <a:srgbClr val="2727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Bài</a:t>
            </a: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 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vi-VN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Đóng </a:t>
            </a:r>
            <a:r>
              <a:rPr lang="vi-VN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gói</a:t>
            </a:r>
            <a:r>
              <a:rPr lang="vi-VN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 </a:t>
            </a:r>
            <a:r>
              <a:rPr lang="en-GB" sz="6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sản</a:t>
            </a:r>
            <a:r>
              <a:rPr lang="en-GB" sz="6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 </a:t>
            </a:r>
            <a:r>
              <a:rPr lang="en-GB" sz="6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phẩm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3602160"/>
            <a:ext cx="9141120" cy="165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Môn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học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: Web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984600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Mục tiêu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978200"/>
            <a:ext cx="10512720" cy="41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914400" y="1978200"/>
            <a:ext cx="10607040" cy="202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Hoàn thiện và đóng gói sản phẩm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Hoàn thành slide để trình bày</a:t>
            </a:r>
            <a:endParaRPr lang="en-US" sz="28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984600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Hoàn thiện đóng gói sản phẩm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978200"/>
            <a:ext cx="10512720" cy="41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Kiểm th</a:t>
            </a:r>
            <a:r>
              <a:rPr lang="en-GB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ử hệ thống</a:t>
            </a:r>
            <a:r>
              <a:rPr lang="vi-VN" sz="2800" b="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 </a:t>
            </a:r>
          </a:p>
          <a:p>
            <a:pPr marL="228600" indent="-22572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Cấu hình domain</a:t>
            </a:r>
          </a:p>
          <a:p>
            <a:pPr marL="228600" indent="-22572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Cấu hình host</a:t>
            </a:r>
          </a:p>
          <a:p>
            <a:pPr marL="228600" indent="-22572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Cài đặt sản phẩm</a:t>
            </a:r>
            <a:endParaRPr lang="vi-VN" sz="28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  <a:ea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643638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Làm slide trình bày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658318"/>
            <a:ext cx="5734554" cy="4515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r>
              <a:rPr lang="en-GB" sz="2800" noProof="1"/>
              <a:t>Thành viên của nhóm</a:t>
            </a:r>
          </a:p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r>
              <a:rPr lang="en-GB" sz="2800" noProof="1"/>
              <a:t>Đề tài</a:t>
            </a:r>
          </a:p>
          <a:p>
            <a:pPr marL="974430" lvl="1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800" noProof="1"/>
              <a:t>Mô tả sản phẩm</a:t>
            </a:r>
            <a:endParaRPr lang="vi-VN" sz="2800" noProof="1"/>
          </a:p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r>
              <a:rPr lang="en-GB" sz="2600" b="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Phạm vi của d</a:t>
            </a: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ự án</a:t>
            </a:r>
            <a:endParaRPr lang="vi-VN" sz="26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tính năng chính của sản phẩm</a:t>
            </a:r>
          </a:p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Phân tích</a:t>
            </a:r>
          </a:p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Thiết kế</a:t>
            </a:r>
            <a:endParaRPr lang="vi-VN" sz="2600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AutoNum type="arabicPeriod"/>
            </a:pPr>
            <a:endParaRPr lang="vi-VN" sz="26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30A7C27B-4451-4513-BD93-C17576050B23}"/>
              </a:ext>
            </a:extLst>
          </p:cNvPr>
          <p:cNvSpPr/>
          <p:nvPr/>
        </p:nvSpPr>
        <p:spPr>
          <a:xfrm>
            <a:off x="6244225" y="1658317"/>
            <a:ext cx="5367402" cy="4515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 startAt="7"/>
            </a:pP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Kết quả đạt đ</a:t>
            </a:r>
            <a:r>
              <a:rPr lang="vi-VN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ư</a:t>
            </a: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ợc</a:t>
            </a:r>
          </a:p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 startAt="7"/>
            </a:pP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Các khó khăn gặp phải</a:t>
            </a:r>
          </a:p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 startAt="7"/>
            </a:pP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Bài học</a:t>
            </a:r>
            <a:endParaRPr lang="vi-VN" sz="2600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723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AutoNum type="arabicPeriod" startAt="7"/>
            </a:pP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</a:t>
            </a:r>
            <a:r>
              <a:rPr lang="vi-VN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ư</a:t>
            </a: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ớng phát triển tiếp theo</a:t>
            </a:r>
            <a:endParaRPr lang="vi-VN" sz="26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984600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Tài liệu cài đặt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978200"/>
            <a:ext cx="11049120" cy="41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Yêu cầu phần c</a:t>
            </a: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ứng, phần mềm</a:t>
            </a:r>
          </a:p>
          <a:p>
            <a:pPr marL="228600" indent="-22572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b</a:t>
            </a:r>
            <a:r>
              <a:rPr lang="vi-VN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ư</a:t>
            </a: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ớc cài đặt</a:t>
            </a:r>
          </a:p>
          <a:p>
            <a:pPr marL="228600" indent="-22572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b</a:t>
            </a:r>
            <a:r>
              <a:rPr lang="vi-VN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ư</a:t>
            </a: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ớc cấu hình</a:t>
            </a:r>
          </a:p>
          <a:p>
            <a:pPr marL="228600" indent="-22572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l</a:t>
            </a:r>
            <a:r>
              <a:rPr lang="vi-VN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ư</a:t>
            </a:r>
            <a:r>
              <a:rPr lang="en-GB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ý (nếu có)</a:t>
            </a:r>
            <a:endParaRPr lang="en-US" sz="260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4880" y="61740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https://</a:t>
            </a:r>
            <a:r>
              <a:rPr lang="vi-VN" i="1" dirty="0"/>
              <a:t>template tài liệu hướng dẫn cài đặt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984600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Tài liệu hướng dẫn sử dụng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978200"/>
            <a:ext cx="11049120" cy="41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lang="vi-VN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ư</a:t>
            </a: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ớng dẫn sử dụng cho các ng</a:t>
            </a:r>
            <a:r>
              <a:rPr lang="vi-VN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ư</a:t>
            </a: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ời dùng khác nhau</a:t>
            </a:r>
          </a:p>
          <a:p>
            <a:pPr marL="228600" indent="-22572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lang="vi-VN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ư</a:t>
            </a:r>
            <a:r>
              <a:rPr lang="en-GB" sz="26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ớng dẫn sử dụng cho các tính năng khác nhau</a:t>
            </a:r>
          </a:p>
          <a:p>
            <a:pPr marL="228600" indent="-22572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l</a:t>
            </a:r>
            <a:r>
              <a:rPr lang="vi-VN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ư</a:t>
            </a:r>
            <a:r>
              <a:rPr lang="en-GB" sz="2600" strike="noStrike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ý (nếu có)</a:t>
            </a:r>
          </a:p>
          <a:p>
            <a:pPr marL="228600" indent="-22572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endParaRPr lang="en-US" sz="260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4880" y="61740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https://</a:t>
            </a:r>
            <a:r>
              <a:rPr lang="vi-VN" i="1" dirty="0"/>
              <a:t>template tài liệu hướng dẫn sử dụng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323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187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DejaVu Sans</vt:lpstr>
      <vt:lpstr>Myriad Pro</vt:lpstr>
      <vt:lpstr>Myriad Pro Semibold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Nhật Nguyễn Khắc</dc:creator>
  <dc:description/>
  <cp:lastModifiedBy>Nhật Nguyễn Khắc</cp:lastModifiedBy>
  <cp:revision>74</cp:revision>
  <dcterms:created xsi:type="dcterms:W3CDTF">2017-03-15T10:39:15Z</dcterms:created>
  <dcterms:modified xsi:type="dcterms:W3CDTF">2017-09-13T07:58:05Z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