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C02D-53AC-40EA-9B99-1D54CB03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1DC7-ADD2-4956-B558-A012F859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3EE6-D060-4978-9A6C-E5D45F9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28C8-4C84-4812-90BE-E7AF7DA3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2E07-1EBF-4D8F-AE23-474B7660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E64B-2CD6-43C1-8990-6ACDC6CB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1DD47-BDAD-4F95-91A7-015A105E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0B65-E5AB-4F7A-9632-7F6937B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423E-CE7F-4495-A8DF-A2BDED6F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AF40-EAAD-4FB4-BF81-1863840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5C2F2-2836-42EA-9CDC-8A320AB2C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C576A-8011-4A29-B4CD-44DA935E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3457-9B81-4D1D-9D0D-E1786EA8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D406-AB5C-4CA1-8ABC-ED1ED47C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EC79-84E3-45FF-AE3D-FBB1F230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B511-A247-4E75-98C2-B89AC44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3B9F-5DC4-4DB7-84FB-26CA5AE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0AA8-D88B-4727-8749-675C5F27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E19B-38ED-4655-B04C-F699F40F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BED-E29D-4ADF-98B7-68B261D1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A6B-373D-45A9-BE0C-E73FD9B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13A8-9A45-4092-AA43-E4E16D3D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BA0F-6C68-4EFF-97DA-543C0DAF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6A3C-FA39-48B4-9E07-5B1353FC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FBB1-4C73-45D6-AF0C-CA9570AA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9039-BA35-4FEF-9900-AB2D44B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7BB3-AEC9-4DC1-8533-A6A8950C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0E4E-DFF3-49C6-80E7-C7A51CB11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C11B-EFED-420D-B8B9-AEA97B3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FB2E-DAFF-4D25-9094-F5352B9B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2151-D95A-4381-BC4E-17469185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CD2E-9500-4F39-822B-06F26B7C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9E73-C3D8-4E0A-BB5A-DC15E778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F0BB3-5B02-42F6-9CCC-D7E833DA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743D2-C466-4DF3-999E-2A9D3A16F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80B78-289B-4140-A6C9-A5E29A8E1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2B167-2665-40D7-A219-3A40336A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AF182-1BE9-4A1B-A8BA-F75BD078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70BD0-22B8-4A81-8E5E-5A5966AC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55A4-644B-4F2D-86A5-296E8107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84ED-808C-426B-85B3-37893BB7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3903-0514-461B-9F42-86E0DD43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553E6-5B12-45D4-8419-944C86EA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EEE63-027A-4AF2-AE83-ACA2570D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CD0D1-F162-43CE-A0F7-9DB9B510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82E3B-5E5D-45FA-8C45-BA662A1B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0F5-93E0-4A62-A1E9-285655B1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4E3F-02A1-4468-9A60-DEAC5AA2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648C-FEBE-4DF6-AD74-19242B7A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F682B-B5ED-4C3F-AC7B-F3E1089D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0A3F-D7FF-46BC-AFC2-128DBEE3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39A5-744E-4A9D-BE3B-B17DBDD2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84F-C577-4165-8916-3F1839E1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7C6CB-6585-4BA7-8DF2-E86A3AAC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B379-2D9C-4EF4-A7CD-49A0279C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7549-CCD0-4176-8578-76476F4E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3612-1CA2-41FA-B0E7-9482570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9B61-19D0-4E7F-8244-F3124647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C659F-0967-41ED-8A22-9AFCA889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8E59-499C-49C6-9F49-AE4D4984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1369-9F8C-4633-A955-6A72477F3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2956-054E-48AB-B332-C3DF87F5B2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40B7-FEA0-462F-86A3-7E9405D1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A9CC-8B68-47F6-8F6E-49C65708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DAB3-BDE4-4573-9A1D-C800CE63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1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3B8-FD38-4E96-9769-DDAB84582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B8889-33A3-4190-98F4-28F878478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Li Hang</dc:creator>
  <cp:lastModifiedBy>Li Hang</cp:lastModifiedBy>
  <cp:revision>1</cp:revision>
  <dcterms:created xsi:type="dcterms:W3CDTF">2018-10-15T22:06:43Z</dcterms:created>
  <dcterms:modified xsi:type="dcterms:W3CDTF">2018-10-15T22:06:47Z</dcterms:modified>
</cp:coreProperties>
</file>