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4" r:id="rId5"/>
    <p:sldId id="26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61" r:id="rId18"/>
    <p:sldId id="267" r:id="rId19"/>
    <p:sldId id="289" r:id="rId20"/>
    <p:sldId id="290" r:id="rId21"/>
    <p:sldId id="292" r:id="rId22"/>
    <p:sldId id="291" r:id="rId23"/>
    <p:sldId id="293" r:id="rId24"/>
    <p:sldId id="271" r:id="rId25"/>
    <p:sldId id="294" r:id="rId26"/>
    <p:sldId id="273" r:id="rId27"/>
    <p:sldId id="27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B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8" autoAdjust="0"/>
    <p:restoredTop sz="92724" autoAdjust="0"/>
  </p:normalViewPr>
  <p:slideViewPr>
    <p:cSldViewPr>
      <p:cViewPr varScale="1">
        <p:scale>
          <a:sx n="154" d="100"/>
          <a:sy n="154" d="100"/>
        </p:scale>
        <p:origin x="189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63598F-8EB9-411B-BB24-3EC36D3CC847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6DFDE34-41B5-46CA-A3FD-F8EBF3B5DEB1}">
      <dgm:prSet phldrT="[文本]"/>
      <dgm:spPr/>
      <dgm:t>
        <a:bodyPr/>
        <a:lstStyle/>
        <a:p>
          <a:r>
            <a:rPr lang="en-US" altLang="zh-CN" dirty="0" smtClean="0"/>
            <a:t>WINDOWS</a:t>
          </a:r>
          <a:endParaRPr lang="zh-CN" altLang="en-US" dirty="0"/>
        </a:p>
      </dgm:t>
    </dgm:pt>
    <dgm:pt modelId="{B1EEFDD6-1F8B-4750-AFD9-D47A440F7A28}" type="parTrans" cxnId="{B70EDC9F-A902-4B82-A6F8-F6FF6D8E6638}">
      <dgm:prSet/>
      <dgm:spPr/>
      <dgm:t>
        <a:bodyPr/>
        <a:lstStyle/>
        <a:p>
          <a:endParaRPr lang="zh-CN" altLang="en-US"/>
        </a:p>
      </dgm:t>
    </dgm:pt>
    <dgm:pt modelId="{531D410A-07B8-422F-BC17-DAF5B6583476}" type="sibTrans" cxnId="{B70EDC9F-A902-4B82-A6F8-F6FF6D8E6638}">
      <dgm:prSet/>
      <dgm:spPr/>
      <dgm:t>
        <a:bodyPr/>
        <a:lstStyle/>
        <a:p>
          <a:endParaRPr lang="zh-CN" altLang="en-US"/>
        </a:p>
      </dgm:t>
    </dgm:pt>
    <dgm:pt modelId="{BA2745C2-3F5E-464B-845B-A72139B64CE5}">
      <dgm:prSet phldrT="[文本]"/>
      <dgm:spPr/>
      <dgm:t>
        <a:bodyPr/>
        <a:lstStyle/>
        <a:p>
          <a:r>
            <a:rPr lang="zh-CN" altLang="en-US" dirty="0" smtClean="0"/>
            <a:t>下载</a:t>
          </a:r>
          <a:r>
            <a:rPr lang="en-US" altLang="zh-CN" dirty="0" smtClean="0"/>
            <a:t>exe</a:t>
          </a:r>
          <a:r>
            <a:rPr lang="zh-CN" altLang="en-US" dirty="0" smtClean="0"/>
            <a:t>安装即可</a:t>
          </a:r>
          <a:endParaRPr lang="zh-CN" altLang="en-US" dirty="0"/>
        </a:p>
      </dgm:t>
    </dgm:pt>
    <dgm:pt modelId="{C4DFFD1F-1272-45B8-99F0-BA3C962A238C}" type="parTrans" cxnId="{150F7D55-1B09-4806-9024-65976CAC4254}">
      <dgm:prSet/>
      <dgm:spPr/>
      <dgm:t>
        <a:bodyPr/>
        <a:lstStyle/>
        <a:p>
          <a:endParaRPr lang="zh-CN" altLang="en-US"/>
        </a:p>
      </dgm:t>
    </dgm:pt>
    <dgm:pt modelId="{B9904979-A324-4C7C-961D-8B34AF5C3128}" type="sibTrans" cxnId="{150F7D55-1B09-4806-9024-65976CAC4254}">
      <dgm:prSet/>
      <dgm:spPr/>
      <dgm:t>
        <a:bodyPr/>
        <a:lstStyle/>
        <a:p>
          <a:endParaRPr lang="zh-CN" altLang="en-US"/>
        </a:p>
      </dgm:t>
    </dgm:pt>
    <dgm:pt modelId="{CFB3BB82-542F-48FF-88FA-87992B2A95D2}">
      <dgm:prSet phldrT="[文本]"/>
      <dgm:spPr/>
      <dgm:t>
        <a:bodyPr/>
        <a:lstStyle/>
        <a:p>
          <a:r>
            <a:rPr lang="zh-CN" altLang="en-US" dirty="0" smtClean="0"/>
            <a:t>下载绿色版，解压到目录，设置环境变量</a:t>
          </a:r>
          <a:r>
            <a:rPr lang="en-US" altLang="zh-CN" dirty="0" smtClean="0"/>
            <a:t>PATH</a:t>
          </a:r>
          <a:r>
            <a:rPr lang="zh-CN" altLang="en-US" dirty="0" smtClean="0"/>
            <a:t>中</a:t>
          </a:r>
          <a:endParaRPr lang="zh-CN" altLang="en-US" dirty="0"/>
        </a:p>
      </dgm:t>
    </dgm:pt>
    <dgm:pt modelId="{E01CFA74-B56C-4CAF-9CF0-8658EC7E1B63}" type="parTrans" cxnId="{71949D64-1367-4ADB-96E5-0C23A45BE6E4}">
      <dgm:prSet/>
      <dgm:spPr/>
      <dgm:t>
        <a:bodyPr/>
        <a:lstStyle/>
        <a:p>
          <a:endParaRPr lang="zh-CN" altLang="en-US"/>
        </a:p>
      </dgm:t>
    </dgm:pt>
    <dgm:pt modelId="{3D3E8434-4D96-4733-8CA3-1F22AAB3BDDC}" type="sibTrans" cxnId="{71949D64-1367-4ADB-96E5-0C23A45BE6E4}">
      <dgm:prSet/>
      <dgm:spPr/>
      <dgm:t>
        <a:bodyPr/>
        <a:lstStyle/>
        <a:p>
          <a:endParaRPr lang="zh-CN" altLang="en-US"/>
        </a:p>
      </dgm:t>
    </dgm:pt>
    <dgm:pt modelId="{2E31CD67-01A3-48E7-8937-2669E0DB18C7}">
      <dgm:prSet phldrT="[文本]"/>
      <dgm:spPr/>
      <dgm:t>
        <a:bodyPr/>
        <a:lstStyle/>
        <a:p>
          <a:r>
            <a:rPr lang="en-US" altLang="zh-CN" dirty="0" smtClean="0"/>
            <a:t>MAC</a:t>
          </a:r>
          <a:endParaRPr lang="zh-CN" altLang="en-US" dirty="0"/>
        </a:p>
      </dgm:t>
    </dgm:pt>
    <dgm:pt modelId="{048C4E55-01D6-4599-91BA-BFDBA8F28F09}" type="parTrans" cxnId="{3C79C6C0-2E53-4A1D-90CC-B9B132786EC4}">
      <dgm:prSet/>
      <dgm:spPr/>
      <dgm:t>
        <a:bodyPr/>
        <a:lstStyle/>
        <a:p>
          <a:endParaRPr lang="zh-CN" altLang="en-US"/>
        </a:p>
      </dgm:t>
    </dgm:pt>
    <dgm:pt modelId="{7930703A-B79B-4545-B439-1A7A8213BAD2}" type="sibTrans" cxnId="{3C79C6C0-2E53-4A1D-90CC-B9B132786EC4}">
      <dgm:prSet/>
      <dgm:spPr/>
      <dgm:t>
        <a:bodyPr/>
        <a:lstStyle/>
        <a:p>
          <a:endParaRPr lang="zh-CN" altLang="en-US"/>
        </a:p>
      </dgm:t>
    </dgm:pt>
    <dgm:pt modelId="{968EE651-95B9-41D2-B1B8-243DE2FD9EA9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Brew</a:t>
          </a:r>
          <a:r>
            <a:rPr lang="zh-CN" altLang="en-US" dirty="0" smtClean="0"/>
            <a:t>安装 </a:t>
          </a:r>
          <a:endParaRPr lang="zh-CN" altLang="en-US" dirty="0"/>
        </a:p>
      </dgm:t>
    </dgm:pt>
    <dgm:pt modelId="{771F377B-174D-4ABB-ADFF-62F075977908}" type="parTrans" cxnId="{AE2C682F-2A5B-4724-BA30-CBCE8EB2A0D8}">
      <dgm:prSet/>
      <dgm:spPr/>
      <dgm:t>
        <a:bodyPr/>
        <a:lstStyle/>
        <a:p>
          <a:endParaRPr lang="zh-CN" altLang="en-US"/>
        </a:p>
      </dgm:t>
    </dgm:pt>
    <dgm:pt modelId="{1A695FA7-7A48-4E3A-B97D-FC5174B45B29}" type="sibTrans" cxnId="{AE2C682F-2A5B-4724-BA30-CBCE8EB2A0D8}">
      <dgm:prSet/>
      <dgm:spPr/>
      <dgm:t>
        <a:bodyPr/>
        <a:lstStyle/>
        <a:p>
          <a:endParaRPr lang="zh-CN" altLang="en-US"/>
        </a:p>
      </dgm:t>
    </dgm:pt>
    <dgm:pt modelId="{5340AE39-D934-4554-94AE-B4805EB45E37}">
      <dgm:prSet phldrT="[文本]"/>
      <dgm:spPr/>
      <dgm:t>
        <a:bodyPr/>
        <a:lstStyle/>
        <a:p>
          <a:r>
            <a:rPr lang="en-US" altLang="zh-CN" dirty="0" smtClean="0"/>
            <a:t>LINUX</a:t>
          </a:r>
          <a:endParaRPr lang="zh-CN" altLang="en-US" dirty="0"/>
        </a:p>
      </dgm:t>
    </dgm:pt>
    <dgm:pt modelId="{C2284CA2-31D4-47A5-8F09-AF11B9724D58}" type="parTrans" cxnId="{F68B203F-57A7-41B7-9364-6391A203BEAF}">
      <dgm:prSet/>
      <dgm:spPr/>
      <dgm:t>
        <a:bodyPr/>
        <a:lstStyle/>
        <a:p>
          <a:endParaRPr lang="zh-CN" altLang="en-US"/>
        </a:p>
      </dgm:t>
    </dgm:pt>
    <dgm:pt modelId="{49380ACF-0842-4A64-BACD-96E03791412A}" type="sibTrans" cxnId="{F68B203F-57A7-41B7-9364-6391A203BEAF}">
      <dgm:prSet/>
      <dgm:spPr/>
      <dgm:t>
        <a:bodyPr/>
        <a:lstStyle/>
        <a:p>
          <a:endParaRPr lang="zh-CN" altLang="en-US"/>
        </a:p>
      </dgm:t>
    </dgm:pt>
    <dgm:pt modelId="{6A027C25-F1EA-4969-BF1B-0E17D13AF362}">
      <dgm:prSet phldrT="[文本]"/>
      <dgm:spPr/>
      <dgm:t>
        <a:bodyPr/>
        <a:lstStyle/>
        <a:p>
          <a:r>
            <a:rPr lang="en-US" altLang="zh-CN" dirty="0" smtClean="0"/>
            <a:t>Ubuntu</a:t>
          </a:r>
          <a:r>
            <a:rPr lang="zh-CN" altLang="en-US" dirty="0" smtClean="0"/>
            <a:t>：</a:t>
          </a:r>
          <a:r>
            <a:rPr lang="en-US" altLang="zh-CN" dirty="0" err="1" smtClean="0"/>
            <a:t>su</a:t>
          </a:r>
          <a:r>
            <a:rPr lang="en-US" b="1" dirty="0" err="1" smtClean="0"/>
            <a:t>do</a:t>
          </a:r>
          <a:r>
            <a:rPr lang="en-US" dirty="0" smtClean="0"/>
            <a:t> apt-</a:t>
          </a:r>
          <a:r>
            <a:rPr lang="en-US" b="1" dirty="0" smtClean="0"/>
            <a:t>get</a:t>
          </a:r>
          <a:r>
            <a:rPr lang="en-US" dirty="0" smtClean="0"/>
            <a:t> install </a:t>
          </a:r>
          <a:r>
            <a:rPr lang="en-US" dirty="0" err="1" smtClean="0"/>
            <a:t>git</a:t>
          </a:r>
          <a:endParaRPr lang="zh-CN" altLang="en-US" dirty="0"/>
        </a:p>
      </dgm:t>
    </dgm:pt>
    <dgm:pt modelId="{0DBA6A47-B984-44C6-A80E-4EAD9B13ACE3}" type="parTrans" cxnId="{F52B1FCA-DDF9-4BBA-82C0-39665E3855E4}">
      <dgm:prSet/>
      <dgm:spPr/>
      <dgm:t>
        <a:bodyPr/>
        <a:lstStyle/>
        <a:p>
          <a:endParaRPr lang="zh-CN" altLang="en-US"/>
        </a:p>
      </dgm:t>
    </dgm:pt>
    <dgm:pt modelId="{BCACD7E1-8A26-4C3F-9BCC-A9E22947550F}" type="sibTrans" cxnId="{F52B1FCA-DDF9-4BBA-82C0-39665E3855E4}">
      <dgm:prSet/>
      <dgm:spPr/>
      <dgm:t>
        <a:bodyPr/>
        <a:lstStyle/>
        <a:p>
          <a:endParaRPr lang="zh-CN" altLang="en-US"/>
        </a:p>
      </dgm:t>
    </dgm:pt>
    <dgm:pt modelId="{FB06F730-57B7-4190-A2CF-AC8653969C96}">
      <dgm:prSet phldrT="[文本]"/>
      <dgm:spPr/>
      <dgm:t>
        <a:bodyPr/>
        <a:lstStyle/>
        <a:p>
          <a:r>
            <a:rPr lang="en-US" altLang="zh-CN" dirty="0" err="1" smtClean="0"/>
            <a:t>CentOS</a:t>
          </a:r>
          <a:r>
            <a:rPr lang="zh-CN" altLang="en-US" dirty="0" smtClean="0"/>
            <a:t>：下载源代码包，编译安装</a:t>
          </a:r>
          <a:endParaRPr lang="zh-CN" altLang="en-US" dirty="0"/>
        </a:p>
      </dgm:t>
    </dgm:pt>
    <dgm:pt modelId="{28BD27D6-5C11-4177-9894-ADA4F8D3F480}" type="parTrans" cxnId="{AF9899DA-CF85-4F07-8A9B-BEFAAFEDFD60}">
      <dgm:prSet/>
      <dgm:spPr/>
      <dgm:t>
        <a:bodyPr/>
        <a:lstStyle/>
        <a:p>
          <a:endParaRPr lang="zh-CN" altLang="en-US"/>
        </a:p>
      </dgm:t>
    </dgm:pt>
    <dgm:pt modelId="{D9B55227-7BA1-4658-A067-F6E50683302A}" type="sibTrans" cxnId="{AF9899DA-CF85-4F07-8A9B-BEFAAFEDFD60}">
      <dgm:prSet/>
      <dgm:spPr/>
      <dgm:t>
        <a:bodyPr/>
        <a:lstStyle/>
        <a:p>
          <a:endParaRPr lang="zh-CN" altLang="en-US"/>
        </a:p>
      </dgm:t>
    </dgm:pt>
    <dgm:pt modelId="{05DF2AD5-A640-4D4C-9184-9E819B584F09}">
      <dgm:prSet phldrT="[文本]"/>
      <dgm:spPr/>
      <dgm:t>
        <a:bodyPr/>
        <a:lstStyle/>
        <a:p>
          <a:r>
            <a:rPr lang="en-US" altLang="zh-CN" dirty="0" err="1" smtClean="0"/>
            <a:t>Xcode</a:t>
          </a:r>
          <a:r>
            <a:rPr lang="zh-CN" altLang="en-US" dirty="0" smtClean="0"/>
            <a:t>自带</a:t>
          </a:r>
          <a:r>
            <a:rPr lang="en-US" altLang="zh-CN" dirty="0" err="1" smtClean="0"/>
            <a:t>Git</a:t>
          </a:r>
          <a:endParaRPr lang="zh-CN" altLang="en-US" dirty="0"/>
        </a:p>
      </dgm:t>
    </dgm:pt>
    <dgm:pt modelId="{91FD6FD6-879E-4E78-866D-70C1E3BEEB02}" type="parTrans" cxnId="{AF90BCED-AC74-4DEF-85E4-974750203551}">
      <dgm:prSet/>
      <dgm:spPr/>
      <dgm:t>
        <a:bodyPr/>
        <a:lstStyle/>
        <a:p>
          <a:endParaRPr lang="zh-CN" altLang="en-US"/>
        </a:p>
      </dgm:t>
    </dgm:pt>
    <dgm:pt modelId="{512AFA99-64E4-4BC9-8D02-D797A5C56F4D}" type="sibTrans" cxnId="{AF90BCED-AC74-4DEF-85E4-974750203551}">
      <dgm:prSet/>
      <dgm:spPr/>
      <dgm:t>
        <a:bodyPr/>
        <a:lstStyle/>
        <a:p>
          <a:endParaRPr lang="zh-CN" altLang="en-US"/>
        </a:p>
      </dgm:t>
    </dgm:pt>
    <dgm:pt modelId="{9931BFDF-3EEA-4211-B8F7-11EA6DEF3686}" type="pres">
      <dgm:prSet presAssocID="{7663598F-8EB9-411B-BB24-3EC36D3CC84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9F6D112-2D5B-458A-B949-FA0E4760ED3B}" type="pres">
      <dgm:prSet presAssocID="{76DFDE34-41B5-46CA-A3FD-F8EBF3B5DEB1}" presName="linNode" presStyleCnt="0"/>
      <dgm:spPr/>
    </dgm:pt>
    <dgm:pt modelId="{0F8F9F4E-9A4A-4633-B516-376574FB5CFA}" type="pres">
      <dgm:prSet presAssocID="{76DFDE34-41B5-46CA-A3FD-F8EBF3B5DEB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4F7114-BD98-4807-9A74-B35CB949A022}" type="pres">
      <dgm:prSet presAssocID="{76DFDE34-41B5-46CA-A3FD-F8EBF3B5DEB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0AE477-04FE-4680-AB92-1294859AEDA9}" type="pres">
      <dgm:prSet presAssocID="{531D410A-07B8-422F-BC17-DAF5B6583476}" presName="sp" presStyleCnt="0"/>
      <dgm:spPr/>
    </dgm:pt>
    <dgm:pt modelId="{B31D38B6-54BC-44DE-9790-E095D55D7B9C}" type="pres">
      <dgm:prSet presAssocID="{2E31CD67-01A3-48E7-8937-2669E0DB18C7}" presName="linNode" presStyleCnt="0"/>
      <dgm:spPr/>
    </dgm:pt>
    <dgm:pt modelId="{4ECE04C2-3AFA-4260-99C3-B1FDF284883C}" type="pres">
      <dgm:prSet presAssocID="{2E31CD67-01A3-48E7-8937-2669E0DB18C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A54091-1242-439C-8D12-24130BDF25B8}" type="pres">
      <dgm:prSet presAssocID="{2E31CD67-01A3-48E7-8937-2669E0DB18C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7B1BD7-45EC-4275-8C39-D92A8C3131A9}" type="pres">
      <dgm:prSet presAssocID="{7930703A-B79B-4545-B439-1A7A8213BAD2}" presName="sp" presStyleCnt="0"/>
      <dgm:spPr/>
    </dgm:pt>
    <dgm:pt modelId="{09EE17F4-CB07-4B11-B315-2924D692C463}" type="pres">
      <dgm:prSet presAssocID="{5340AE39-D934-4554-94AE-B4805EB45E37}" presName="linNode" presStyleCnt="0"/>
      <dgm:spPr/>
    </dgm:pt>
    <dgm:pt modelId="{DDB64C48-80F0-4991-B99A-E808CFC29C1F}" type="pres">
      <dgm:prSet presAssocID="{5340AE39-D934-4554-94AE-B4805EB45E37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585F39-D6EA-47C7-A58A-0FD3FB10557A}" type="pres">
      <dgm:prSet presAssocID="{5340AE39-D934-4554-94AE-B4805EB45E37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0319FF-F99A-4835-BE57-48D69F084DF0}" type="presOf" srcId="{5340AE39-D934-4554-94AE-B4805EB45E37}" destId="{DDB64C48-80F0-4991-B99A-E808CFC29C1F}" srcOrd="0" destOrd="0" presId="urn:microsoft.com/office/officeart/2005/8/layout/vList5"/>
    <dgm:cxn modelId="{F68B203F-57A7-41B7-9364-6391A203BEAF}" srcId="{7663598F-8EB9-411B-BB24-3EC36D3CC847}" destId="{5340AE39-D934-4554-94AE-B4805EB45E37}" srcOrd="2" destOrd="0" parTransId="{C2284CA2-31D4-47A5-8F09-AF11B9724D58}" sibTransId="{49380ACF-0842-4A64-BACD-96E03791412A}"/>
    <dgm:cxn modelId="{FE98285E-212D-46A9-9E97-A39967335340}" type="presOf" srcId="{BA2745C2-3F5E-464B-845B-A72139B64CE5}" destId="{C44F7114-BD98-4807-9A74-B35CB949A022}" srcOrd="0" destOrd="0" presId="urn:microsoft.com/office/officeart/2005/8/layout/vList5"/>
    <dgm:cxn modelId="{3C79C6C0-2E53-4A1D-90CC-B9B132786EC4}" srcId="{7663598F-8EB9-411B-BB24-3EC36D3CC847}" destId="{2E31CD67-01A3-48E7-8937-2669E0DB18C7}" srcOrd="1" destOrd="0" parTransId="{048C4E55-01D6-4599-91BA-BFDBA8F28F09}" sibTransId="{7930703A-B79B-4545-B439-1A7A8213BAD2}"/>
    <dgm:cxn modelId="{2A18070F-3F62-4401-B181-0F76E0C0EEBB}" type="presOf" srcId="{76DFDE34-41B5-46CA-A3FD-F8EBF3B5DEB1}" destId="{0F8F9F4E-9A4A-4633-B516-376574FB5CFA}" srcOrd="0" destOrd="0" presId="urn:microsoft.com/office/officeart/2005/8/layout/vList5"/>
    <dgm:cxn modelId="{A3E2885D-B21A-4CED-961E-322070D98E86}" type="presOf" srcId="{05DF2AD5-A640-4D4C-9184-9E819B584F09}" destId="{9AA54091-1242-439C-8D12-24130BDF25B8}" srcOrd="0" destOrd="1" presId="urn:microsoft.com/office/officeart/2005/8/layout/vList5"/>
    <dgm:cxn modelId="{AF9899DA-CF85-4F07-8A9B-BEFAAFEDFD60}" srcId="{5340AE39-D934-4554-94AE-B4805EB45E37}" destId="{FB06F730-57B7-4190-A2CF-AC8653969C96}" srcOrd="1" destOrd="0" parTransId="{28BD27D6-5C11-4177-9894-ADA4F8D3F480}" sibTransId="{D9B55227-7BA1-4658-A067-F6E50683302A}"/>
    <dgm:cxn modelId="{5D9B7EB8-064B-4E1F-9905-2833D8B26A17}" type="presOf" srcId="{6A027C25-F1EA-4969-BF1B-0E17D13AF362}" destId="{9C585F39-D6EA-47C7-A58A-0FD3FB10557A}" srcOrd="0" destOrd="0" presId="urn:microsoft.com/office/officeart/2005/8/layout/vList5"/>
    <dgm:cxn modelId="{AF90BCED-AC74-4DEF-85E4-974750203551}" srcId="{2E31CD67-01A3-48E7-8937-2669E0DB18C7}" destId="{05DF2AD5-A640-4D4C-9184-9E819B584F09}" srcOrd="1" destOrd="0" parTransId="{91FD6FD6-879E-4E78-866D-70C1E3BEEB02}" sibTransId="{512AFA99-64E4-4BC9-8D02-D797A5C56F4D}"/>
    <dgm:cxn modelId="{150F7D55-1B09-4806-9024-65976CAC4254}" srcId="{76DFDE34-41B5-46CA-A3FD-F8EBF3B5DEB1}" destId="{BA2745C2-3F5E-464B-845B-A72139B64CE5}" srcOrd="0" destOrd="0" parTransId="{C4DFFD1F-1272-45B8-99F0-BA3C962A238C}" sibTransId="{B9904979-A324-4C7C-961D-8B34AF5C3128}"/>
    <dgm:cxn modelId="{A828D835-091E-42B6-9E80-D5359C51A5E4}" type="presOf" srcId="{CFB3BB82-542F-48FF-88FA-87992B2A95D2}" destId="{C44F7114-BD98-4807-9A74-B35CB949A022}" srcOrd="0" destOrd="1" presId="urn:microsoft.com/office/officeart/2005/8/layout/vList5"/>
    <dgm:cxn modelId="{F52B1FCA-DDF9-4BBA-82C0-39665E3855E4}" srcId="{5340AE39-D934-4554-94AE-B4805EB45E37}" destId="{6A027C25-F1EA-4969-BF1B-0E17D13AF362}" srcOrd="0" destOrd="0" parTransId="{0DBA6A47-B984-44C6-A80E-4EAD9B13ACE3}" sibTransId="{BCACD7E1-8A26-4C3F-9BCC-A9E22947550F}"/>
    <dgm:cxn modelId="{1F71880C-6062-4B9F-A2CD-FD3C6FFECA5E}" type="presOf" srcId="{968EE651-95B9-41D2-B1B8-243DE2FD9EA9}" destId="{9AA54091-1242-439C-8D12-24130BDF25B8}" srcOrd="0" destOrd="0" presId="urn:microsoft.com/office/officeart/2005/8/layout/vList5"/>
    <dgm:cxn modelId="{65A5988B-C117-4877-B00A-EC025C0820C3}" type="presOf" srcId="{2E31CD67-01A3-48E7-8937-2669E0DB18C7}" destId="{4ECE04C2-3AFA-4260-99C3-B1FDF284883C}" srcOrd="0" destOrd="0" presId="urn:microsoft.com/office/officeart/2005/8/layout/vList5"/>
    <dgm:cxn modelId="{B70EDC9F-A902-4B82-A6F8-F6FF6D8E6638}" srcId="{7663598F-8EB9-411B-BB24-3EC36D3CC847}" destId="{76DFDE34-41B5-46CA-A3FD-F8EBF3B5DEB1}" srcOrd="0" destOrd="0" parTransId="{B1EEFDD6-1F8B-4750-AFD9-D47A440F7A28}" sibTransId="{531D410A-07B8-422F-BC17-DAF5B6583476}"/>
    <dgm:cxn modelId="{71949D64-1367-4ADB-96E5-0C23A45BE6E4}" srcId="{76DFDE34-41B5-46CA-A3FD-F8EBF3B5DEB1}" destId="{CFB3BB82-542F-48FF-88FA-87992B2A95D2}" srcOrd="1" destOrd="0" parTransId="{E01CFA74-B56C-4CAF-9CF0-8658EC7E1B63}" sibTransId="{3D3E8434-4D96-4733-8CA3-1F22AAB3BDDC}"/>
    <dgm:cxn modelId="{82C56464-FEFB-4F8A-9B39-ACD1E1E06965}" type="presOf" srcId="{FB06F730-57B7-4190-A2CF-AC8653969C96}" destId="{9C585F39-D6EA-47C7-A58A-0FD3FB10557A}" srcOrd="0" destOrd="1" presId="urn:microsoft.com/office/officeart/2005/8/layout/vList5"/>
    <dgm:cxn modelId="{DCD3726A-5A48-4D46-89D3-EF302D512D7E}" type="presOf" srcId="{7663598F-8EB9-411B-BB24-3EC36D3CC847}" destId="{9931BFDF-3EEA-4211-B8F7-11EA6DEF3686}" srcOrd="0" destOrd="0" presId="urn:microsoft.com/office/officeart/2005/8/layout/vList5"/>
    <dgm:cxn modelId="{AE2C682F-2A5B-4724-BA30-CBCE8EB2A0D8}" srcId="{2E31CD67-01A3-48E7-8937-2669E0DB18C7}" destId="{968EE651-95B9-41D2-B1B8-243DE2FD9EA9}" srcOrd="0" destOrd="0" parTransId="{771F377B-174D-4ABB-ADFF-62F075977908}" sibTransId="{1A695FA7-7A48-4E3A-B97D-FC5174B45B29}"/>
    <dgm:cxn modelId="{C533062F-36EA-4357-88D0-949E7989B06A}" type="presParOf" srcId="{9931BFDF-3EEA-4211-B8F7-11EA6DEF3686}" destId="{C9F6D112-2D5B-458A-B949-FA0E4760ED3B}" srcOrd="0" destOrd="0" presId="urn:microsoft.com/office/officeart/2005/8/layout/vList5"/>
    <dgm:cxn modelId="{85D2542A-E457-4B72-B341-806E436F079B}" type="presParOf" srcId="{C9F6D112-2D5B-458A-B949-FA0E4760ED3B}" destId="{0F8F9F4E-9A4A-4633-B516-376574FB5CFA}" srcOrd="0" destOrd="0" presId="urn:microsoft.com/office/officeart/2005/8/layout/vList5"/>
    <dgm:cxn modelId="{2F666D6F-A6EA-42B0-807E-68C646772E9D}" type="presParOf" srcId="{C9F6D112-2D5B-458A-B949-FA0E4760ED3B}" destId="{C44F7114-BD98-4807-9A74-B35CB949A022}" srcOrd="1" destOrd="0" presId="urn:microsoft.com/office/officeart/2005/8/layout/vList5"/>
    <dgm:cxn modelId="{32D17468-7E67-487A-AC4A-CB2BA4AB5DE1}" type="presParOf" srcId="{9931BFDF-3EEA-4211-B8F7-11EA6DEF3686}" destId="{3C0AE477-04FE-4680-AB92-1294859AEDA9}" srcOrd="1" destOrd="0" presId="urn:microsoft.com/office/officeart/2005/8/layout/vList5"/>
    <dgm:cxn modelId="{89157A0A-A161-4BD5-9A23-45653E985664}" type="presParOf" srcId="{9931BFDF-3EEA-4211-B8F7-11EA6DEF3686}" destId="{B31D38B6-54BC-44DE-9790-E095D55D7B9C}" srcOrd="2" destOrd="0" presId="urn:microsoft.com/office/officeart/2005/8/layout/vList5"/>
    <dgm:cxn modelId="{8A1C1DAD-5C25-4269-AA20-9844319C3D36}" type="presParOf" srcId="{B31D38B6-54BC-44DE-9790-E095D55D7B9C}" destId="{4ECE04C2-3AFA-4260-99C3-B1FDF284883C}" srcOrd="0" destOrd="0" presId="urn:microsoft.com/office/officeart/2005/8/layout/vList5"/>
    <dgm:cxn modelId="{244D890A-486E-446B-BF87-8AE951A23A1D}" type="presParOf" srcId="{B31D38B6-54BC-44DE-9790-E095D55D7B9C}" destId="{9AA54091-1242-439C-8D12-24130BDF25B8}" srcOrd="1" destOrd="0" presId="urn:microsoft.com/office/officeart/2005/8/layout/vList5"/>
    <dgm:cxn modelId="{F763C7D4-DF23-4242-9B24-62F516D36072}" type="presParOf" srcId="{9931BFDF-3EEA-4211-B8F7-11EA6DEF3686}" destId="{897B1BD7-45EC-4275-8C39-D92A8C3131A9}" srcOrd="3" destOrd="0" presId="urn:microsoft.com/office/officeart/2005/8/layout/vList5"/>
    <dgm:cxn modelId="{6F0B28E3-ED9F-49EE-8729-81D479BE643A}" type="presParOf" srcId="{9931BFDF-3EEA-4211-B8F7-11EA6DEF3686}" destId="{09EE17F4-CB07-4B11-B315-2924D692C463}" srcOrd="4" destOrd="0" presId="urn:microsoft.com/office/officeart/2005/8/layout/vList5"/>
    <dgm:cxn modelId="{011965E9-81E0-42F5-9752-F2B694212090}" type="presParOf" srcId="{09EE17F4-CB07-4B11-B315-2924D692C463}" destId="{DDB64C48-80F0-4991-B99A-E808CFC29C1F}" srcOrd="0" destOrd="0" presId="urn:microsoft.com/office/officeart/2005/8/layout/vList5"/>
    <dgm:cxn modelId="{35B1275D-C1E6-4035-B663-F6214004B2DD}" type="presParOf" srcId="{09EE17F4-CB07-4B11-B315-2924D692C463}" destId="{9C585F39-D6EA-47C7-A58A-0FD3FB1055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92AC1C-DA08-4E4E-AB7D-BEF92C583CD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C4E5A9C-7C9C-4387-A879-67A8AC02F5F8}">
      <dgm:prSet phldrT="[文本]"/>
      <dgm:spPr/>
      <dgm:t>
        <a:bodyPr/>
        <a:lstStyle/>
        <a:p>
          <a:r>
            <a:rPr lang="zh-CN" altLang="en-US" dirty="0" smtClean="0"/>
            <a:t>工作目录（</a:t>
          </a:r>
          <a:r>
            <a:rPr lang="en-US" altLang="zh-CN" dirty="0" err="1" smtClean="0"/>
            <a:t>WorkDir</a:t>
          </a:r>
          <a:r>
            <a:rPr lang="zh-CN" altLang="en-US" dirty="0" smtClean="0"/>
            <a:t>），它持有实际文件</a:t>
          </a:r>
          <a:endParaRPr lang="zh-CN" altLang="en-US" dirty="0"/>
        </a:p>
      </dgm:t>
    </dgm:pt>
    <dgm:pt modelId="{3447D72A-9096-4784-A30F-B3D5ADEEE0D7}" type="parTrans" cxnId="{D55BE85E-0E74-4E3C-B9E0-8E4BD49DBD04}">
      <dgm:prSet/>
      <dgm:spPr/>
      <dgm:t>
        <a:bodyPr/>
        <a:lstStyle/>
        <a:p>
          <a:endParaRPr lang="zh-CN" altLang="en-US"/>
        </a:p>
      </dgm:t>
    </dgm:pt>
    <dgm:pt modelId="{19B0BDC3-F4BB-4537-A970-7FED578106EB}" type="sibTrans" cxnId="{D55BE85E-0E74-4E3C-B9E0-8E4BD49DBD04}">
      <dgm:prSet/>
      <dgm:spPr/>
      <dgm:t>
        <a:bodyPr/>
        <a:lstStyle/>
        <a:p>
          <a:endParaRPr lang="zh-CN" altLang="en-US"/>
        </a:p>
      </dgm:t>
    </dgm:pt>
    <dgm:pt modelId="{1AD73261-69B7-41BD-9F20-52FE144CA916}">
      <dgm:prSet phldrT="[文本]"/>
      <dgm:spPr/>
      <dgm:t>
        <a:bodyPr/>
        <a:lstStyle/>
        <a:p>
          <a:r>
            <a:rPr lang="zh-CN" altLang="en-US" dirty="0" smtClean="0"/>
            <a:t>暂存区（</a:t>
          </a:r>
          <a:r>
            <a:rPr lang="en-US" altLang="zh-CN" dirty="0" smtClean="0"/>
            <a:t>Index</a:t>
          </a:r>
          <a:r>
            <a:rPr lang="zh-CN" altLang="en-US" dirty="0" smtClean="0"/>
            <a:t>），它像个缓存区域，临时保存你的改动</a:t>
          </a:r>
          <a:endParaRPr lang="zh-CN" altLang="en-US" dirty="0"/>
        </a:p>
      </dgm:t>
    </dgm:pt>
    <dgm:pt modelId="{66FBC261-1386-425B-A3F8-4E99632E2125}" type="parTrans" cxnId="{A4A49C34-882E-41CF-8525-76E61D4D940C}">
      <dgm:prSet/>
      <dgm:spPr/>
      <dgm:t>
        <a:bodyPr/>
        <a:lstStyle/>
        <a:p>
          <a:endParaRPr lang="zh-CN" altLang="en-US"/>
        </a:p>
      </dgm:t>
    </dgm:pt>
    <dgm:pt modelId="{49E08FB0-9A21-4B2E-AC16-C3EC9AE01943}" type="sibTrans" cxnId="{A4A49C34-882E-41CF-8525-76E61D4D940C}">
      <dgm:prSet/>
      <dgm:spPr/>
      <dgm:t>
        <a:bodyPr/>
        <a:lstStyle/>
        <a:p>
          <a:endParaRPr lang="zh-CN" altLang="en-US"/>
        </a:p>
      </dgm:t>
    </dgm:pt>
    <dgm:pt modelId="{AC91F11D-1C2E-4500-8928-CF39389E8A80}">
      <dgm:prSet phldrT="[文本]"/>
      <dgm:spPr/>
      <dgm:t>
        <a:bodyPr/>
        <a:lstStyle/>
        <a:p>
          <a:r>
            <a:rPr lang="zh-CN" altLang="en-US" dirty="0" smtClean="0"/>
            <a:t>最后是本地仓库（</a:t>
          </a:r>
          <a:r>
            <a:rPr lang="en-US" altLang="zh-CN" dirty="0" smtClean="0"/>
            <a:t> </a:t>
          </a:r>
          <a:r>
            <a:rPr lang="en-US" altLang="zh-CN" dirty="0" smtClean="0"/>
            <a:t>Repository/Head </a:t>
          </a:r>
          <a:r>
            <a:rPr lang="zh-CN" altLang="en-US" dirty="0" smtClean="0"/>
            <a:t>），它指向你最后一次提交的结果</a:t>
          </a:r>
          <a:endParaRPr lang="zh-CN" altLang="en-US" dirty="0"/>
        </a:p>
      </dgm:t>
    </dgm:pt>
    <dgm:pt modelId="{94842B3B-F5AC-47C6-9483-35EB3AFD2BE6}" type="parTrans" cxnId="{70AEE18F-CB0B-42B5-AA5B-971CBB94E6F2}">
      <dgm:prSet/>
      <dgm:spPr/>
      <dgm:t>
        <a:bodyPr/>
        <a:lstStyle/>
        <a:p>
          <a:endParaRPr lang="zh-CN" altLang="en-US"/>
        </a:p>
      </dgm:t>
    </dgm:pt>
    <dgm:pt modelId="{03BF6CAF-1976-4DB3-9699-86C22D968A7F}" type="sibTrans" cxnId="{70AEE18F-CB0B-42B5-AA5B-971CBB94E6F2}">
      <dgm:prSet/>
      <dgm:spPr/>
      <dgm:t>
        <a:bodyPr/>
        <a:lstStyle/>
        <a:p>
          <a:endParaRPr lang="zh-CN" altLang="en-US"/>
        </a:p>
      </dgm:t>
    </dgm:pt>
    <dgm:pt modelId="{EA069656-1A17-4F7C-84F4-BCD80711C037}" type="pres">
      <dgm:prSet presAssocID="{A492AC1C-DA08-4E4E-AB7D-BEF92C583CD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8008B54-296F-4F85-8338-829D6B6C8DFF}" type="pres">
      <dgm:prSet presAssocID="{A492AC1C-DA08-4E4E-AB7D-BEF92C583CDD}" presName="Name1" presStyleCnt="0"/>
      <dgm:spPr/>
    </dgm:pt>
    <dgm:pt modelId="{C471A680-1637-47F1-8716-B91060109B7A}" type="pres">
      <dgm:prSet presAssocID="{A492AC1C-DA08-4E4E-AB7D-BEF92C583CDD}" presName="cycle" presStyleCnt="0"/>
      <dgm:spPr/>
    </dgm:pt>
    <dgm:pt modelId="{40BEB9A8-4CBE-4D1A-A02D-8BB55070E4E2}" type="pres">
      <dgm:prSet presAssocID="{A492AC1C-DA08-4E4E-AB7D-BEF92C583CDD}" presName="srcNode" presStyleLbl="node1" presStyleIdx="0" presStyleCnt="3"/>
      <dgm:spPr/>
    </dgm:pt>
    <dgm:pt modelId="{4FB9E818-47DA-4253-9C07-A69D40B13C9B}" type="pres">
      <dgm:prSet presAssocID="{A492AC1C-DA08-4E4E-AB7D-BEF92C583CDD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9DF67DF-B5B2-42D9-8CAC-2F965006E6E9}" type="pres">
      <dgm:prSet presAssocID="{A492AC1C-DA08-4E4E-AB7D-BEF92C583CDD}" presName="extraNode" presStyleLbl="node1" presStyleIdx="0" presStyleCnt="3"/>
      <dgm:spPr/>
    </dgm:pt>
    <dgm:pt modelId="{92B74D07-65A4-4E81-BFB6-0B36020A17F5}" type="pres">
      <dgm:prSet presAssocID="{A492AC1C-DA08-4E4E-AB7D-BEF92C583CDD}" presName="dstNode" presStyleLbl="node1" presStyleIdx="0" presStyleCnt="3"/>
      <dgm:spPr/>
    </dgm:pt>
    <dgm:pt modelId="{4D6760EE-3A31-49C9-B703-404593234E5C}" type="pres">
      <dgm:prSet presAssocID="{3C4E5A9C-7C9C-4387-A879-67A8AC02F5F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79FA8A-BF7A-4A77-ACCE-ADF83D9283E2}" type="pres">
      <dgm:prSet presAssocID="{3C4E5A9C-7C9C-4387-A879-67A8AC02F5F8}" presName="accent_1" presStyleCnt="0"/>
      <dgm:spPr/>
    </dgm:pt>
    <dgm:pt modelId="{ADD0FC6A-F5A1-4A4C-9EF5-B0D85A81F6A6}" type="pres">
      <dgm:prSet presAssocID="{3C4E5A9C-7C9C-4387-A879-67A8AC02F5F8}" presName="accentRepeatNode" presStyleLbl="solidFgAcc1" presStyleIdx="0" presStyleCnt="3"/>
      <dgm:spPr/>
    </dgm:pt>
    <dgm:pt modelId="{D789B80F-83C5-4B76-BC42-22A335922D79}" type="pres">
      <dgm:prSet presAssocID="{1AD73261-69B7-41BD-9F20-52FE144CA91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5B5470-1166-40FC-82DD-B6E61261DAF2}" type="pres">
      <dgm:prSet presAssocID="{1AD73261-69B7-41BD-9F20-52FE144CA916}" presName="accent_2" presStyleCnt="0"/>
      <dgm:spPr/>
    </dgm:pt>
    <dgm:pt modelId="{A4E1C9FB-2561-4D10-BA12-6EF67AB15BE0}" type="pres">
      <dgm:prSet presAssocID="{1AD73261-69B7-41BD-9F20-52FE144CA916}" presName="accentRepeatNode" presStyleLbl="solidFgAcc1" presStyleIdx="1" presStyleCnt="3"/>
      <dgm:spPr/>
    </dgm:pt>
    <dgm:pt modelId="{7899FB9A-D1DD-4C60-9010-66DABCFEDFE7}" type="pres">
      <dgm:prSet presAssocID="{AC91F11D-1C2E-4500-8928-CF39389E8A8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9227FC-4F7C-443B-952B-A3976E5278F2}" type="pres">
      <dgm:prSet presAssocID="{AC91F11D-1C2E-4500-8928-CF39389E8A80}" presName="accent_3" presStyleCnt="0"/>
      <dgm:spPr/>
    </dgm:pt>
    <dgm:pt modelId="{FD44BDF6-D17E-44CB-82D1-06C8DBC8DA5B}" type="pres">
      <dgm:prSet presAssocID="{AC91F11D-1C2E-4500-8928-CF39389E8A80}" presName="accentRepeatNode" presStyleLbl="solidFgAcc1" presStyleIdx="2" presStyleCnt="3"/>
      <dgm:spPr/>
    </dgm:pt>
  </dgm:ptLst>
  <dgm:cxnLst>
    <dgm:cxn modelId="{EDC44E5E-FD13-4E11-9548-D7039D9E3BC4}" type="presOf" srcId="{3C4E5A9C-7C9C-4387-A879-67A8AC02F5F8}" destId="{4D6760EE-3A31-49C9-B703-404593234E5C}" srcOrd="0" destOrd="0" presId="urn:microsoft.com/office/officeart/2008/layout/VerticalCurvedList"/>
    <dgm:cxn modelId="{B5B4419F-EE9E-4BD3-BC28-517C3C5759DF}" type="presOf" srcId="{1AD73261-69B7-41BD-9F20-52FE144CA916}" destId="{D789B80F-83C5-4B76-BC42-22A335922D79}" srcOrd="0" destOrd="0" presId="urn:microsoft.com/office/officeart/2008/layout/VerticalCurvedList"/>
    <dgm:cxn modelId="{9CB80E67-E843-4E26-ABAE-A1421B7CCC5F}" type="presOf" srcId="{AC91F11D-1C2E-4500-8928-CF39389E8A80}" destId="{7899FB9A-D1DD-4C60-9010-66DABCFEDFE7}" srcOrd="0" destOrd="0" presId="urn:microsoft.com/office/officeart/2008/layout/VerticalCurvedList"/>
    <dgm:cxn modelId="{A4A49C34-882E-41CF-8525-76E61D4D940C}" srcId="{A492AC1C-DA08-4E4E-AB7D-BEF92C583CDD}" destId="{1AD73261-69B7-41BD-9F20-52FE144CA916}" srcOrd="1" destOrd="0" parTransId="{66FBC261-1386-425B-A3F8-4E99632E2125}" sibTransId="{49E08FB0-9A21-4B2E-AC16-C3EC9AE01943}"/>
    <dgm:cxn modelId="{70AEE18F-CB0B-42B5-AA5B-971CBB94E6F2}" srcId="{A492AC1C-DA08-4E4E-AB7D-BEF92C583CDD}" destId="{AC91F11D-1C2E-4500-8928-CF39389E8A80}" srcOrd="2" destOrd="0" parTransId="{94842B3B-F5AC-47C6-9483-35EB3AFD2BE6}" sibTransId="{03BF6CAF-1976-4DB3-9699-86C22D968A7F}"/>
    <dgm:cxn modelId="{84FC4E67-1552-4888-BE7A-588B8BCEE2ED}" type="presOf" srcId="{A492AC1C-DA08-4E4E-AB7D-BEF92C583CDD}" destId="{EA069656-1A17-4F7C-84F4-BCD80711C037}" srcOrd="0" destOrd="0" presId="urn:microsoft.com/office/officeart/2008/layout/VerticalCurvedList"/>
    <dgm:cxn modelId="{773B2EA0-EB7E-45A0-99EF-6158053B2E5F}" type="presOf" srcId="{19B0BDC3-F4BB-4537-A970-7FED578106EB}" destId="{4FB9E818-47DA-4253-9C07-A69D40B13C9B}" srcOrd="0" destOrd="0" presId="urn:microsoft.com/office/officeart/2008/layout/VerticalCurvedList"/>
    <dgm:cxn modelId="{D55BE85E-0E74-4E3C-B9E0-8E4BD49DBD04}" srcId="{A492AC1C-DA08-4E4E-AB7D-BEF92C583CDD}" destId="{3C4E5A9C-7C9C-4387-A879-67A8AC02F5F8}" srcOrd="0" destOrd="0" parTransId="{3447D72A-9096-4784-A30F-B3D5ADEEE0D7}" sibTransId="{19B0BDC3-F4BB-4537-A970-7FED578106EB}"/>
    <dgm:cxn modelId="{5A562230-9A59-4029-BB76-8602D8713451}" type="presParOf" srcId="{EA069656-1A17-4F7C-84F4-BCD80711C037}" destId="{48008B54-296F-4F85-8338-829D6B6C8DFF}" srcOrd="0" destOrd="0" presId="urn:microsoft.com/office/officeart/2008/layout/VerticalCurvedList"/>
    <dgm:cxn modelId="{3B919497-4732-4502-82C2-9EB48D858DEA}" type="presParOf" srcId="{48008B54-296F-4F85-8338-829D6B6C8DFF}" destId="{C471A680-1637-47F1-8716-B91060109B7A}" srcOrd="0" destOrd="0" presId="urn:microsoft.com/office/officeart/2008/layout/VerticalCurvedList"/>
    <dgm:cxn modelId="{7B0080C2-4314-416A-AB75-B9826589327F}" type="presParOf" srcId="{C471A680-1637-47F1-8716-B91060109B7A}" destId="{40BEB9A8-4CBE-4D1A-A02D-8BB55070E4E2}" srcOrd="0" destOrd="0" presId="urn:microsoft.com/office/officeart/2008/layout/VerticalCurvedList"/>
    <dgm:cxn modelId="{7B92BA47-189D-4B62-8070-233D41C330CF}" type="presParOf" srcId="{C471A680-1637-47F1-8716-B91060109B7A}" destId="{4FB9E818-47DA-4253-9C07-A69D40B13C9B}" srcOrd="1" destOrd="0" presId="urn:microsoft.com/office/officeart/2008/layout/VerticalCurvedList"/>
    <dgm:cxn modelId="{EB42C32D-7BB7-4B63-AA4A-06BA8816FBB1}" type="presParOf" srcId="{C471A680-1637-47F1-8716-B91060109B7A}" destId="{59DF67DF-B5B2-42D9-8CAC-2F965006E6E9}" srcOrd="2" destOrd="0" presId="urn:microsoft.com/office/officeart/2008/layout/VerticalCurvedList"/>
    <dgm:cxn modelId="{51332E93-20CC-4F8D-BDAA-D6D3008C9531}" type="presParOf" srcId="{C471A680-1637-47F1-8716-B91060109B7A}" destId="{92B74D07-65A4-4E81-BFB6-0B36020A17F5}" srcOrd="3" destOrd="0" presId="urn:microsoft.com/office/officeart/2008/layout/VerticalCurvedList"/>
    <dgm:cxn modelId="{426E295F-874A-4D29-BB28-52E406505F26}" type="presParOf" srcId="{48008B54-296F-4F85-8338-829D6B6C8DFF}" destId="{4D6760EE-3A31-49C9-B703-404593234E5C}" srcOrd="1" destOrd="0" presId="urn:microsoft.com/office/officeart/2008/layout/VerticalCurvedList"/>
    <dgm:cxn modelId="{AE2861AD-9EAB-4161-BB8F-5A8AF8C4335F}" type="presParOf" srcId="{48008B54-296F-4F85-8338-829D6B6C8DFF}" destId="{6779FA8A-BF7A-4A77-ACCE-ADF83D9283E2}" srcOrd="2" destOrd="0" presId="urn:microsoft.com/office/officeart/2008/layout/VerticalCurvedList"/>
    <dgm:cxn modelId="{99031586-F956-46C8-B5F9-813AC65C8FA3}" type="presParOf" srcId="{6779FA8A-BF7A-4A77-ACCE-ADF83D9283E2}" destId="{ADD0FC6A-F5A1-4A4C-9EF5-B0D85A81F6A6}" srcOrd="0" destOrd="0" presId="urn:microsoft.com/office/officeart/2008/layout/VerticalCurvedList"/>
    <dgm:cxn modelId="{A52EFB1C-FB74-4FED-81CB-53755EACA116}" type="presParOf" srcId="{48008B54-296F-4F85-8338-829D6B6C8DFF}" destId="{D789B80F-83C5-4B76-BC42-22A335922D79}" srcOrd="3" destOrd="0" presId="urn:microsoft.com/office/officeart/2008/layout/VerticalCurvedList"/>
    <dgm:cxn modelId="{654CB177-C9BD-409C-AE90-2BA6EB7B89F3}" type="presParOf" srcId="{48008B54-296F-4F85-8338-829D6B6C8DFF}" destId="{1E5B5470-1166-40FC-82DD-B6E61261DAF2}" srcOrd="4" destOrd="0" presId="urn:microsoft.com/office/officeart/2008/layout/VerticalCurvedList"/>
    <dgm:cxn modelId="{CB10B1DD-C119-440A-94B6-A7BC8478276F}" type="presParOf" srcId="{1E5B5470-1166-40FC-82DD-B6E61261DAF2}" destId="{A4E1C9FB-2561-4D10-BA12-6EF67AB15BE0}" srcOrd="0" destOrd="0" presId="urn:microsoft.com/office/officeart/2008/layout/VerticalCurvedList"/>
    <dgm:cxn modelId="{7B731A26-D6DB-48B9-8C03-A02E45533302}" type="presParOf" srcId="{48008B54-296F-4F85-8338-829D6B6C8DFF}" destId="{7899FB9A-D1DD-4C60-9010-66DABCFEDFE7}" srcOrd="5" destOrd="0" presId="urn:microsoft.com/office/officeart/2008/layout/VerticalCurvedList"/>
    <dgm:cxn modelId="{7D408D84-2B9F-43B1-A947-FD609BEA4FDA}" type="presParOf" srcId="{48008B54-296F-4F85-8338-829D6B6C8DFF}" destId="{D59227FC-4F7C-443B-952B-A3976E5278F2}" srcOrd="6" destOrd="0" presId="urn:microsoft.com/office/officeart/2008/layout/VerticalCurvedList"/>
    <dgm:cxn modelId="{A4BC19F2-6880-4036-AAA3-CAA635CDD92A}" type="presParOf" srcId="{D59227FC-4F7C-443B-952B-A3976E5278F2}" destId="{FD44BDF6-D17E-44CB-82D1-06C8DBC8DA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6E18FB-427C-4109-95B5-4870ACD7D236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0CAF015-7E29-400D-A3EF-873B3817CE93}">
      <dgm:prSet phldrT="[文本]"/>
      <dgm:spPr/>
      <dgm:t>
        <a:bodyPr/>
        <a:lstStyle/>
        <a:p>
          <a:r>
            <a:rPr lang="zh-CN" altLang="en-US" dirty="0" smtClean="0"/>
            <a:t>主要分支</a:t>
          </a:r>
          <a:endParaRPr lang="zh-CN" altLang="en-US" dirty="0"/>
        </a:p>
      </dgm:t>
    </dgm:pt>
    <dgm:pt modelId="{9454625B-F6CC-4B1A-AD56-5E6D1126CC27}" type="parTrans" cxnId="{590976A1-8B07-4656-B968-AA5EC05C6EA9}">
      <dgm:prSet/>
      <dgm:spPr/>
      <dgm:t>
        <a:bodyPr/>
        <a:lstStyle/>
        <a:p>
          <a:endParaRPr lang="zh-CN" altLang="en-US"/>
        </a:p>
      </dgm:t>
    </dgm:pt>
    <dgm:pt modelId="{6FCB4609-DE34-4988-8880-6684F039C64F}" type="sibTrans" cxnId="{590976A1-8B07-4656-B968-AA5EC05C6EA9}">
      <dgm:prSet/>
      <dgm:spPr/>
      <dgm:t>
        <a:bodyPr/>
        <a:lstStyle/>
        <a:p>
          <a:endParaRPr lang="zh-CN" altLang="en-US"/>
        </a:p>
      </dgm:t>
    </dgm:pt>
    <dgm:pt modelId="{B60F787D-DFF8-4945-A474-55A404713608}">
      <dgm:prSet phldrT="[文本]"/>
      <dgm:spPr/>
      <dgm:t>
        <a:bodyPr/>
        <a:lstStyle/>
        <a:p>
          <a:r>
            <a:rPr lang="en-US" b="0" i="0" dirty="0" smtClean="0"/>
            <a:t>master</a:t>
          </a:r>
          <a:endParaRPr lang="zh-CN" altLang="en-US" dirty="0"/>
        </a:p>
      </dgm:t>
    </dgm:pt>
    <dgm:pt modelId="{A08C13ED-E45E-4971-AA7A-76F4A6DEDDB7}" type="parTrans" cxnId="{3E55AB67-27B4-41B6-9E55-EA8793E7DA85}">
      <dgm:prSet/>
      <dgm:spPr/>
      <dgm:t>
        <a:bodyPr/>
        <a:lstStyle/>
        <a:p>
          <a:endParaRPr lang="zh-CN" altLang="en-US"/>
        </a:p>
      </dgm:t>
    </dgm:pt>
    <dgm:pt modelId="{D668F0CD-6DD4-4964-9963-873AFCC3FAB4}" type="sibTrans" cxnId="{3E55AB67-27B4-41B6-9E55-EA8793E7DA85}">
      <dgm:prSet/>
      <dgm:spPr/>
      <dgm:t>
        <a:bodyPr/>
        <a:lstStyle/>
        <a:p>
          <a:endParaRPr lang="zh-CN" altLang="en-US"/>
        </a:p>
      </dgm:t>
    </dgm:pt>
    <dgm:pt modelId="{3CDF6D9A-44FF-4DF5-AE85-59A3E29C89FC}">
      <dgm:prSet phldrT="[文本]" custT="1"/>
      <dgm:spPr/>
      <dgm:t>
        <a:bodyPr/>
        <a:lstStyle/>
        <a:p>
          <a:r>
            <a:rPr lang="zh-CN" altLang="en-US" sz="2800" b="1" i="0" dirty="0" smtClean="0"/>
            <a:t>支持性分支</a:t>
          </a:r>
          <a:endParaRPr lang="zh-CN" altLang="en-US" sz="2800" dirty="0"/>
        </a:p>
      </dgm:t>
    </dgm:pt>
    <dgm:pt modelId="{E777024D-F3EB-4A09-BF2A-62C704B215E0}" type="parTrans" cxnId="{80DAF247-14E7-477E-ADB2-BE2ECB2E1EC2}">
      <dgm:prSet/>
      <dgm:spPr/>
      <dgm:t>
        <a:bodyPr/>
        <a:lstStyle/>
        <a:p>
          <a:endParaRPr lang="zh-CN" altLang="en-US"/>
        </a:p>
      </dgm:t>
    </dgm:pt>
    <dgm:pt modelId="{6FAFB901-CF2E-4B46-B6B8-A20FCBB85EF0}" type="sibTrans" cxnId="{80DAF247-14E7-477E-ADB2-BE2ECB2E1EC2}">
      <dgm:prSet/>
      <dgm:spPr/>
      <dgm:t>
        <a:bodyPr/>
        <a:lstStyle/>
        <a:p>
          <a:endParaRPr lang="zh-CN" altLang="en-US"/>
        </a:p>
      </dgm:t>
    </dgm:pt>
    <dgm:pt modelId="{FA783E33-38A2-4B01-BAAC-A77DC29513B3}">
      <dgm:prSet phldrT="[文本]"/>
      <dgm:spPr/>
      <dgm:t>
        <a:bodyPr/>
        <a:lstStyle/>
        <a:p>
          <a:r>
            <a:rPr lang="en-US" b="0" i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特性分支（feature</a:t>
          </a:r>
          <a:r>
            <a:rPr 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branch）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255694-E29E-4884-BAC3-AFEC55396C94}" type="parTrans" cxnId="{A4B6B547-15C2-47EA-A1B9-0C4C3E42E059}">
      <dgm:prSet/>
      <dgm:spPr/>
      <dgm:t>
        <a:bodyPr/>
        <a:lstStyle/>
        <a:p>
          <a:endParaRPr lang="zh-CN" altLang="en-US"/>
        </a:p>
      </dgm:t>
    </dgm:pt>
    <dgm:pt modelId="{3832C2B2-F7F6-4561-A285-71D6242E8CEB}" type="sibTrans" cxnId="{A4B6B547-15C2-47EA-A1B9-0C4C3E42E059}">
      <dgm:prSet/>
      <dgm:spPr/>
      <dgm:t>
        <a:bodyPr/>
        <a:lstStyle/>
        <a:p>
          <a:endParaRPr lang="zh-CN" altLang="en-US"/>
        </a:p>
      </dgm:t>
    </dgm:pt>
    <dgm:pt modelId="{88BCEA87-1D8A-41A0-B792-438F12A4653B}">
      <dgm:prSet phldrT="[文本]" custT="1"/>
      <dgm:spPr/>
      <dgm:t>
        <a:bodyPr/>
        <a:lstStyle/>
        <a:p>
          <a:r>
            <a:rPr lang="zh-CN" altLang="en-US" sz="2800" b="1" i="0" dirty="0" smtClean="0"/>
            <a:t>特性分支</a:t>
          </a:r>
          <a:endParaRPr lang="zh-CN" altLang="en-US" sz="2800" dirty="0"/>
        </a:p>
      </dgm:t>
    </dgm:pt>
    <dgm:pt modelId="{A57E039F-CDCF-4D67-863C-B52A08DC6707}" type="parTrans" cxnId="{9CB99C9D-F87B-47B9-A93D-385D2E3BB26B}">
      <dgm:prSet/>
      <dgm:spPr/>
      <dgm:t>
        <a:bodyPr/>
        <a:lstStyle/>
        <a:p>
          <a:endParaRPr lang="zh-CN" altLang="en-US"/>
        </a:p>
      </dgm:t>
    </dgm:pt>
    <dgm:pt modelId="{CA1DD027-2583-478F-AEC1-43B527ECCB59}" type="sibTrans" cxnId="{9CB99C9D-F87B-47B9-A93D-385D2E3BB26B}">
      <dgm:prSet/>
      <dgm:spPr/>
      <dgm:t>
        <a:bodyPr/>
        <a:lstStyle/>
        <a:p>
          <a:endParaRPr lang="zh-CN" altLang="en-US"/>
        </a:p>
      </dgm:t>
    </dgm:pt>
    <dgm:pt modelId="{40F129E8-E151-4BA0-94D1-9F58F192E3D6}">
      <dgm:prSet phldrT="[文本]"/>
      <dgm:spPr/>
      <dgm:t>
        <a:bodyPr/>
        <a:lstStyle/>
        <a:p>
          <a:r>
            <a:rPr lang="zh-CN" altLang="en-US" dirty="0" smtClean="0"/>
            <a:t>必须来源于</a:t>
          </a:r>
          <a:r>
            <a:rPr lang="en-US" altLang="zh-CN" dirty="0" smtClean="0"/>
            <a:t>Develop</a:t>
          </a:r>
          <a:r>
            <a:rPr lang="zh-CN" altLang="en-US" dirty="0" smtClean="0"/>
            <a:t>分支</a:t>
          </a:r>
          <a:endParaRPr lang="zh-CN" altLang="en-US" dirty="0"/>
        </a:p>
      </dgm:t>
    </dgm:pt>
    <dgm:pt modelId="{59900F04-F1A5-41C8-B491-655F98D14072}" type="parTrans" cxnId="{7D941D36-F098-4C53-BD8A-FAE0413C06A9}">
      <dgm:prSet/>
      <dgm:spPr/>
      <dgm:t>
        <a:bodyPr/>
        <a:lstStyle/>
        <a:p>
          <a:endParaRPr lang="zh-CN" altLang="en-US"/>
        </a:p>
      </dgm:t>
    </dgm:pt>
    <dgm:pt modelId="{BC05965A-97C9-4283-8434-0F06A1AFF6D3}" type="sibTrans" cxnId="{7D941D36-F098-4C53-BD8A-FAE0413C06A9}">
      <dgm:prSet/>
      <dgm:spPr/>
      <dgm:t>
        <a:bodyPr/>
        <a:lstStyle/>
        <a:p>
          <a:endParaRPr lang="zh-CN" altLang="en-US"/>
        </a:p>
      </dgm:t>
    </dgm:pt>
    <dgm:pt modelId="{8F09129E-BF41-4719-BF29-053590D4B7C5}">
      <dgm:prSet phldrT="[文本]"/>
      <dgm:spPr/>
      <dgm:t>
        <a:bodyPr/>
        <a:lstStyle/>
        <a:p>
          <a:r>
            <a:rPr lang="zh-CN" altLang="en-US" dirty="0" smtClean="0"/>
            <a:t>必须回到</a:t>
          </a:r>
          <a:r>
            <a:rPr lang="en-US" altLang="zh-CN" dirty="0" smtClean="0"/>
            <a:t>Develop</a:t>
          </a:r>
          <a:r>
            <a:rPr lang="zh-CN" altLang="en-US" dirty="0" smtClean="0"/>
            <a:t>分支</a:t>
          </a:r>
          <a:endParaRPr lang="zh-CN" altLang="en-US" dirty="0"/>
        </a:p>
      </dgm:t>
    </dgm:pt>
    <dgm:pt modelId="{712A57C4-A33C-4198-97D5-E2B47FDE82A5}" type="parTrans" cxnId="{A69E2CFE-7F23-4E9B-82F0-15BB07B563FB}">
      <dgm:prSet/>
      <dgm:spPr/>
      <dgm:t>
        <a:bodyPr/>
        <a:lstStyle/>
        <a:p>
          <a:endParaRPr lang="zh-CN" altLang="en-US"/>
        </a:p>
      </dgm:t>
    </dgm:pt>
    <dgm:pt modelId="{BF1DA180-4CFF-4480-AAB8-EDEEB750F0D6}" type="sibTrans" cxnId="{A69E2CFE-7F23-4E9B-82F0-15BB07B563FB}">
      <dgm:prSet/>
      <dgm:spPr/>
      <dgm:t>
        <a:bodyPr/>
        <a:lstStyle/>
        <a:p>
          <a:endParaRPr lang="zh-CN" altLang="en-US"/>
        </a:p>
      </dgm:t>
    </dgm:pt>
    <dgm:pt modelId="{9E611647-48B5-4E34-8213-4665AB1E4D84}">
      <dgm:prSet/>
      <dgm:spPr/>
      <dgm:t>
        <a:bodyPr/>
        <a:lstStyle/>
        <a:p>
          <a:r>
            <a:rPr lang="en-US" b="0" i="0" dirty="0" smtClean="0"/>
            <a:t>develop</a:t>
          </a:r>
          <a:endParaRPr lang="en-US" b="0" i="0" dirty="0"/>
        </a:p>
      </dgm:t>
    </dgm:pt>
    <dgm:pt modelId="{2C7B66F2-40B6-44D3-A99B-BDC6B84EBE0D}" type="parTrans" cxnId="{D9D28956-3D98-4462-8CE7-0C7FED01D4F6}">
      <dgm:prSet/>
      <dgm:spPr/>
      <dgm:t>
        <a:bodyPr/>
        <a:lstStyle/>
        <a:p>
          <a:endParaRPr lang="zh-CN" altLang="en-US"/>
        </a:p>
      </dgm:t>
    </dgm:pt>
    <dgm:pt modelId="{F06118E6-F9F6-45C0-9040-ED4E86DBC2C8}" type="sibTrans" cxnId="{D9D28956-3D98-4462-8CE7-0C7FED01D4F6}">
      <dgm:prSet/>
      <dgm:spPr/>
      <dgm:t>
        <a:bodyPr/>
        <a:lstStyle/>
        <a:p>
          <a:endParaRPr lang="zh-CN" altLang="en-US"/>
        </a:p>
      </dgm:t>
    </dgm:pt>
    <dgm:pt modelId="{7E12456E-A94A-4339-ACFC-6236EB856A39}">
      <dgm:prSet/>
      <dgm:spPr/>
      <dgm:t>
        <a:bodyPr/>
        <a:lstStyle/>
        <a:p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发布分支（</a:t>
          </a:r>
          <a:r>
            <a:rPr 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release branch）</a:t>
          </a:r>
          <a:endParaRPr lang="en-US" b="0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7EF69B-B955-40F0-8F3E-7085EAB1A8A3}" type="parTrans" cxnId="{D8AC26CC-8E1C-473C-8432-41623BCFBD18}">
      <dgm:prSet/>
      <dgm:spPr/>
      <dgm:t>
        <a:bodyPr/>
        <a:lstStyle/>
        <a:p>
          <a:endParaRPr lang="zh-CN" altLang="en-US"/>
        </a:p>
      </dgm:t>
    </dgm:pt>
    <dgm:pt modelId="{9CE9DD55-4244-4CDF-BDF8-885A5BDB0B83}" type="sibTrans" cxnId="{D8AC26CC-8E1C-473C-8432-41623BCFBD18}">
      <dgm:prSet/>
      <dgm:spPr/>
      <dgm:t>
        <a:bodyPr/>
        <a:lstStyle/>
        <a:p>
          <a:endParaRPr lang="zh-CN" altLang="en-US"/>
        </a:p>
      </dgm:t>
    </dgm:pt>
    <dgm:pt modelId="{EDA9D2C9-57D4-465D-A572-2A2C2FE46547}">
      <dgm:prSet/>
      <dgm:spPr/>
      <dgm:t>
        <a:bodyPr/>
        <a:lstStyle/>
        <a:p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热补丁分支（</a:t>
          </a:r>
          <a:r>
            <a:rPr 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hotfix branch）</a:t>
          </a:r>
          <a:endParaRPr lang="en-US" b="0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346139-B9FD-437E-AB4C-F1DD786A949A}" type="parTrans" cxnId="{6E94B3A5-0808-4C0F-B503-6C5D5D1B9FD1}">
      <dgm:prSet/>
      <dgm:spPr/>
      <dgm:t>
        <a:bodyPr/>
        <a:lstStyle/>
        <a:p>
          <a:endParaRPr lang="zh-CN" altLang="en-US"/>
        </a:p>
      </dgm:t>
    </dgm:pt>
    <dgm:pt modelId="{9A74E082-6634-416A-88E2-90A79F61219A}" type="sibTrans" cxnId="{6E94B3A5-0808-4C0F-B503-6C5D5D1B9FD1}">
      <dgm:prSet/>
      <dgm:spPr/>
      <dgm:t>
        <a:bodyPr/>
        <a:lstStyle/>
        <a:p>
          <a:endParaRPr lang="zh-CN" altLang="en-US"/>
        </a:p>
      </dgm:t>
    </dgm:pt>
    <dgm:pt modelId="{0D909CE6-FC5B-437D-992D-19A07470066F}">
      <dgm:prSet phldrT="[文本]"/>
      <dgm:spPr/>
      <dgm:t>
        <a:bodyPr/>
        <a:lstStyle/>
        <a:p>
          <a:r>
            <a:rPr lang="zh-CN" altLang="en-US" b="0" i="0" dirty="0" smtClean="0"/>
            <a:t>任何除</a:t>
          </a:r>
          <a:r>
            <a:rPr lang="en-US" b="0" i="0" dirty="0" smtClean="0"/>
            <a:t>master, develop, release-*, </a:t>
          </a:r>
          <a:r>
            <a:rPr lang="zh-CN" altLang="en-US" b="0" i="0" dirty="0" smtClean="0"/>
            <a:t>或 </a:t>
          </a:r>
          <a:r>
            <a:rPr lang="en-US" b="0" i="0" dirty="0" smtClean="0"/>
            <a:t>hotfix-*</a:t>
          </a:r>
          <a:r>
            <a:rPr lang="zh-CN" altLang="en-US" b="0" i="0" dirty="0" smtClean="0"/>
            <a:t>以外的名称</a:t>
          </a:r>
          <a:endParaRPr lang="zh-CN" altLang="en-US" dirty="0"/>
        </a:p>
      </dgm:t>
    </dgm:pt>
    <dgm:pt modelId="{BD49E91C-645C-471E-B1FB-614FCB5CEF71}" type="parTrans" cxnId="{0DBA1D8E-0069-4759-A15B-21BBAD194691}">
      <dgm:prSet/>
      <dgm:spPr/>
      <dgm:t>
        <a:bodyPr/>
        <a:lstStyle/>
        <a:p>
          <a:endParaRPr lang="zh-CN" altLang="en-US"/>
        </a:p>
      </dgm:t>
    </dgm:pt>
    <dgm:pt modelId="{6444DC53-48F9-42A8-BF4B-072B898B0168}" type="sibTrans" cxnId="{0DBA1D8E-0069-4759-A15B-21BBAD194691}">
      <dgm:prSet/>
      <dgm:spPr/>
      <dgm:t>
        <a:bodyPr/>
        <a:lstStyle/>
        <a:p>
          <a:endParaRPr lang="zh-CN" altLang="en-US"/>
        </a:p>
      </dgm:t>
    </dgm:pt>
    <dgm:pt modelId="{0CCFEAE8-B499-4B89-A19A-29E9EA63061B}" type="pres">
      <dgm:prSet presAssocID="{956E18FB-427C-4109-95B5-4870ACD7D2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B554042-E576-40FA-989E-9C1581846522}" type="pres">
      <dgm:prSet presAssocID="{60CAF015-7E29-400D-A3EF-873B3817CE93}" presName="linNode" presStyleCnt="0"/>
      <dgm:spPr/>
    </dgm:pt>
    <dgm:pt modelId="{DB8C60A0-62A3-4120-8E20-C5559710B102}" type="pres">
      <dgm:prSet presAssocID="{60CAF015-7E29-400D-A3EF-873B3817CE9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36BEBB-A4A9-42DA-89F0-62F7960EC3D9}" type="pres">
      <dgm:prSet presAssocID="{60CAF015-7E29-400D-A3EF-873B3817CE9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860D09-A381-4C7C-969B-52E61460F01C}" type="pres">
      <dgm:prSet presAssocID="{6FCB4609-DE34-4988-8880-6684F039C64F}" presName="sp" presStyleCnt="0"/>
      <dgm:spPr/>
    </dgm:pt>
    <dgm:pt modelId="{61741ED9-B9E7-420C-AF92-49DFB7C164CF}" type="pres">
      <dgm:prSet presAssocID="{3CDF6D9A-44FF-4DF5-AE85-59A3E29C89FC}" presName="linNode" presStyleCnt="0"/>
      <dgm:spPr/>
    </dgm:pt>
    <dgm:pt modelId="{D0065A1B-6626-4F2B-A791-4F2DEF8C3961}" type="pres">
      <dgm:prSet presAssocID="{3CDF6D9A-44FF-4DF5-AE85-59A3E29C89F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611D9C-3B98-4260-842B-EFCA96D42AE3}" type="pres">
      <dgm:prSet presAssocID="{3CDF6D9A-44FF-4DF5-AE85-59A3E29C89F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2887E0-36AF-46DF-A324-3D0203DD0D29}" type="pres">
      <dgm:prSet presAssocID="{6FAFB901-CF2E-4B46-B6B8-A20FCBB85EF0}" presName="sp" presStyleCnt="0"/>
      <dgm:spPr/>
    </dgm:pt>
    <dgm:pt modelId="{EB7F92AC-3E60-462C-B69F-5A5F9C699EAA}" type="pres">
      <dgm:prSet presAssocID="{88BCEA87-1D8A-41A0-B792-438F12A4653B}" presName="linNode" presStyleCnt="0"/>
      <dgm:spPr/>
    </dgm:pt>
    <dgm:pt modelId="{9F6382D9-855C-4823-90AF-F4F61535F6EA}" type="pres">
      <dgm:prSet presAssocID="{88BCEA87-1D8A-41A0-B792-438F12A4653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6CC7D3-C326-4209-A3BE-A70944E3DD8B}" type="pres">
      <dgm:prSet presAssocID="{88BCEA87-1D8A-41A0-B792-438F12A4653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55AB67-27B4-41B6-9E55-EA8793E7DA85}" srcId="{60CAF015-7E29-400D-A3EF-873B3817CE93}" destId="{B60F787D-DFF8-4945-A474-55A404713608}" srcOrd="0" destOrd="0" parTransId="{A08C13ED-E45E-4971-AA7A-76F4A6DEDDB7}" sibTransId="{D668F0CD-6DD4-4964-9963-873AFCC3FAB4}"/>
    <dgm:cxn modelId="{1F4F4CF8-C4F7-4EFE-9C33-C2CCD7BA15E3}" type="presOf" srcId="{B60F787D-DFF8-4945-A474-55A404713608}" destId="{2336BEBB-A4A9-42DA-89F0-62F7960EC3D9}" srcOrd="0" destOrd="0" presId="urn:microsoft.com/office/officeart/2005/8/layout/vList5"/>
    <dgm:cxn modelId="{0DBA1D8E-0069-4759-A15B-21BBAD194691}" srcId="{88BCEA87-1D8A-41A0-B792-438F12A4653B}" destId="{0D909CE6-FC5B-437D-992D-19A07470066F}" srcOrd="2" destOrd="0" parTransId="{BD49E91C-645C-471E-B1FB-614FCB5CEF71}" sibTransId="{6444DC53-48F9-42A8-BF4B-072B898B0168}"/>
    <dgm:cxn modelId="{D8AC26CC-8E1C-473C-8432-41623BCFBD18}" srcId="{3CDF6D9A-44FF-4DF5-AE85-59A3E29C89FC}" destId="{7E12456E-A94A-4339-ACFC-6236EB856A39}" srcOrd="1" destOrd="0" parTransId="{407EF69B-B955-40F0-8F3E-7085EAB1A8A3}" sibTransId="{9CE9DD55-4244-4CDF-BDF8-885A5BDB0B83}"/>
    <dgm:cxn modelId="{E5717CEC-A099-4E06-9CA9-4F8A874B5D11}" type="presOf" srcId="{956E18FB-427C-4109-95B5-4870ACD7D236}" destId="{0CCFEAE8-B499-4B89-A19A-29E9EA63061B}" srcOrd="0" destOrd="0" presId="urn:microsoft.com/office/officeart/2005/8/layout/vList5"/>
    <dgm:cxn modelId="{A0CAE4D7-4DBF-4D95-97C9-7CEFAE3FBB4B}" type="presOf" srcId="{FA783E33-38A2-4B01-BAAC-A77DC29513B3}" destId="{77611D9C-3B98-4260-842B-EFCA96D42AE3}" srcOrd="0" destOrd="0" presId="urn:microsoft.com/office/officeart/2005/8/layout/vList5"/>
    <dgm:cxn modelId="{09099C67-B149-4188-98B6-8FA97FA73585}" type="presOf" srcId="{40F129E8-E151-4BA0-94D1-9F58F192E3D6}" destId="{386CC7D3-C326-4209-A3BE-A70944E3DD8B}" srcOrd="0" destOrd="0" presId="urn:microsoft.com/office/officeart/2005/8/layout/vList5"/>
    <dgm:cxn modelId="{9CB99C9D-F87B-47B9-A93D-385D2E3BB26B}" srcId="{956E18FB-427C-4109-95B5-4870ACD7D236}" destId="{88BCEA87-1D8A-41A0-B792-438F12A4653B}" srcOrd="2" destOrd="0" parTransId="{A57E039F-CDCF-4D67-863C-B52A08DC6707}" sibTransId="{CA1DD027-2583-478F-AEC1-43B527ECCB59}"/>
    <dgm:cxn modelId="{A69E2CFE-7F23-4E9B-82F0-15BB07B563FB}" srcId="{88BCEA87-1D8A-41A0-B792-438F12A4653B}" destId="{8F09129E-BF41-4719-BF29-053590D4B7C5}" srcOrd="1" destOrd="0" parTransId="{712A57C4-A33C-4198-97D5-E2B47FDE82A5}" sibTransId="{BF1DA180-4CFF-4480-AAB8-EDEEB750F0D6}"/>
    <dgm:cxn modelId="{372E8DC3-6598-4079-BC64-7EE2EC874968}" type="presOf" srcId="{7E12456E-A94A-4339-ACFC-6236EB856A39}" destId="{77611D9C-3B98-4260-842B-EFCA96D42AE3}" srcOrd="0" destOrd="1" presId="urn:microsoft.com/office/officeart/2005/8/layout/vList5"/>
    <dgm:cxn modelId="{D9D28956-3D98-4462-8CE7-0C7FED01D4F6}" srcId="{60CAF015-7E29-400D-A3EF-873B3817CE93}" destId="{9E611647-48B5-4E34-8213-4665AB1E4D84}" srcOrd="1" destOrd="0" parTransId="{2C7B66F2-40B6-44D3-A99B-BDC6B84EBE0D}" sibTransId="{F06118E6-F9F6-45C0-9040-ED4E86DBC2C8}"/>
    <dgm:cxn modelId="{590976A1-8B07-4656-B968-AA5EC05C6EA9}" srcId="{956E18FB-427C-4109-95B5-4870ACD7D236}" destId="{60CAF015-7E29-400D-A3EF-873B3817CE93}" srcOrd="0" destOrd="0" parTransId="{9454625B-F6CC-4B1A-AD56-5E6D1126CC27}" sibTransId="{6FCB4609-DE34-4988-8880-6684F039C64F}"/>
    <dgm:cxn modelId="{91CB4E3C-FDAC-4E3B-96DF-8C1CD742D284}" type="presOf" srcId="{0D909CE6-FC5B-437D-992D-19A07470066F}" destId="{386CC7D3-C326-4209-A3BE-A70944E3DD8B}" srcOrd="0" destOrd="2" presId="urn:microsoft.com/office/officeart/2005/8/layout/vList5"/>
    <dgm:cxn modelId="{E78117CC-3532-4813-8816-F0230984A255}" type="presOf" srcId="{EDA9D2C9-57D4-465D-A572-2A2C2FE46547}" destId="{77611D9C-3B98-4260-842B-EFCA96D42AE3}" srcOrd="0" destOrd="2" presId="urn:microsoft.com/office/officeart/2005/8/layout/vList5"/>
    <dgm:cxn modelId="{80DAF247-14E7-477E-ADB2-BE2ECB2E1EC2}" srcId="{956E18FB-427C-4109-95B5-4870ACD7D236}" destId="{3CDF6D9A-44FF-4DF5-AE85-59A3E29C89FC}" srcOrd="1" destOrd="0" parTransId="{E777024D-F3EB-4A09-BF2A-62C704B215E0}" sibTransId="{6FAFB901-CF2E-4B46-B6B8-A20FCBB85EF0}"/>
    <dgm:cxn modelId="{50588A08-5E38-4A31-92B2-0713E5AC152F}" type="presOf" srcId="{3CDF6D9A-44FF-4DF5-AE85-59A3E29C89FC}" destId="{D0065A1B-6626-4F2B-A791-4F2DEF8C3961}" srcOrd="0" destOrd="0" presId="urn:microsoft.com/office/officeart/2005/8/layout/vList5"/>
    <dgm:cxn modelId="{7BC55749-6E41-4B19-824E-0DAC405D73AE}" type="presOf" srcId="{88BCEA87-1D8A-41A0-B792-438F12A4653B}" destId="{9F6382D9-855C-4823-90AF-F4F61535F6EA}" srcOrd="0" destOrd="0" presId="urn:microsoft.com/office/officeart/2005/8/layout/vList5"/>
    <dgm:cxn modelId="{7F5BA911-0526-4F8D-8D6A-C7642EFB61D9}" type="presOf" srcId="{9E611647-48B5-4E34-8213-4665AB1E4D84}" destId="{2336BEBB-A4A9-42DA-89F0-62F7960EC3D9}" srcOrd="0" destOrd="1" presId="urn:microsoft.com/office/officeart/2005/8/layout/vList5"/>
    <dgm:cxn modelId="{314A334A-7AD5-4813-BC2B-B3AA9B6C47F2}" type="presOf" srcId="{8F09129E-BF41-4719-BF29-053590D4B7C5}" destId="{386CC7D3-C326-4209-A3BE-A70944E3DD8B}" srcOrd="0" destOrd="1" presId="urn:microsoft.com/office/officeart/2005/8/layout/vList5"/>
    <dgm:cxn modelId="{6E94B3A5-0808-4C0F-B503-6C5D5D1B9FD1}" srcId="{3CDF6D9A-44FF-4DF5-AE85-59A3E29C89FC}" destId="{EDA9D2C9-57D4-465D-A572-2A2C2FE46547}" srcOrd="2" destOrd="0" parTransId="{19346139-B9FD-437E-AB4C-F1DD786A949A}" sibTransId="{9A74E082-6634-416A-88E2-90A79F61219A}"/>
    <dgm:cxn modelId="{7D941D36-F098-4C53-BD8A-FAE0413C06A9}" srcId="{88BCEA87-1D8A-41A0-B792-438F12A4653B}" destId="{40F129E8-E151-4BA0-94D1-9F58F192E3D6}" srcOrd="0" destOrd="0" parTransId="{59900F04-F1A5-41C8-B491-655F98D14072}" sibTransId="{BC05965A-97C9-4283-8434-0F06A1AFF6D3}"/>
    <dgm:cxn modelId="{A4B6B547-15C2-47EA-A1B9-0C4C3E42E059}" srcId="{3CDF6D9A-44FF-4DF5-AE85-59A3E29C89FC}" destId="{FA783E33-38A2-4B01-BAAC-A77DC29513B3}" srcOrd="0" destOrd="0" parTransId="{1A255694-E29E-4884-BAC3-AFEC55396C94}" sibTransId="{3832C2B2-F7F6-4561-A285-71D6242E8CEB}"/>
    <dgm:cxn modelId="{58CA7A4A-9631-4A97-A130-355312203FEE}" type="presOf" srcId="{60CAF015-7E29-400D-A3EF-873B3817CE93}" destId="{DB8C60A0-62A3-4120-8E20-C5559710B102}" srcOrd="0" destOrd="0" presId="urn:microsoft.com/office/officeart/2005/8/layout/vList5"/>
    <dgm:cxn modelId="{C575F0BC-97EE-4814-BCD9-C5E1DEFE8615}" type="presParOf" srcId="{0CCFEAE8-B499-4B89-A19A-29E9EA63061B}" destId="{2B554042-E576-40FA-989E-9C1581846522}" srcOrd="0" destOrd="0" presId="urn:microsoft.com/office/officeart/2005/8/layout/vList5"/>
    <dgm:cxn modelId="{1D466A57-CFA5-4EA9-BB11-E8387292E850}" type="presParOf" srcId="{2B554042-E576-40FA-989E-9C1581846522}" destId="{DB8C60A0-62A3-4120-8E20-C5559710B102}" srcOrd="0" destOrd="0" presId="urn:microsoft.com/office/officeart/2005/8/layout/vList5"/>
    <dgm:cxn modelId="{C4FF65C1-4A86-4333-B3E8-924E92BCF9E6}" type="presParOf" srcId="{2B554042-E576-40FA-989E-9C1581846522}" destId="{2336BEBB-A4A9-42DA-89F0-62F7960EC3D9}" srcOrd="1" destOrd="0" presId="urn:microsoft.com/office/officeart/2005/8/layout/vList5"/>
    <dgm:cxn modelId="{5C798104-145F-431F-8A81-83A98FB1815A}" type="presParOf" srcId="{0CCFEAE8-B499-4B89-A19A-29E9EA63061B}" destId="{7D860D09-A381-4C7C-969B-52E61460F01C}" srcOrd="1" destOrd="0" presId="urn:microsoft.com/office/officeart/2005/8/layout/vList5"/>
    <dgm:cxn modelId="{D8A43D2A-ADDA-4625-89C6-3EC264AA836E}" type="presParOf" srcId="{0CCFEAE8-B499-4B89-A19A-29E9EA63061B}" destId="{61741ED9-B9E7-420C-AF92-49DFB7C164CF}" srcOrd="2" destOrd="0" presId="urn:microsoft.com/office/officeart/2005/8/layout/vList5"/>
    <dgm:cxn modelId="{CE37D351-A2FD-4DF0-965A-E8BD70544E6B}" type="presParOf" srcId="{61741ED9-B9E7-420C-AF92-49DFB7C164CF}" destId="{D0065A1B-6626-4F2B-A791-4F2DEF8C3961}" srcOrd="0" destOrd="0" presId="urn:microsoft.com/office/officeart/2005/8/layout/vList5"/>
    <dgm:cxn modelId="{3FBA60AD-9536-4211-BA94-E0DFD070565C}" type="presParOf" srcId="{61741ED9-B9E7-420C-AF92-49DFB7C164CF}" destId="{77611D9C-3B98-4260-842B-EFCA96D42AE3}" srcOrd="1" destOrd="0" presId="urn:microsoft.com/office/officeart/2005/8/layout/vList5"/>
    <dgm:cxn modelId="{9F13E92A-73FB-4E15-976E-1B79931F8FF6}" type="presParOf" srcId="{0CCFEAE8-B499-4B89-A19A-29E9EA63061B}" destId="{E12887E0-36AF-46DF-A324-3D0203DD0D29}" srcOrd="3" destOrd="0" presId="urn:microsoft.com/office/officeart/2005/8/layout/vList5"/>
    <dgm:cxn modelId="{7DAE0549-F33A-4D49-BEF6-6CAE6E80C8AF}" type="presParOf" srcId="{0CCFEAE8-B499-4B89-A19A-29E9EA63061B}" destId="{EB7F92AC-3E60-462C-B69F-5A5F9C699EAA}" srcOrd="4" destOrd="0" presId="urn:microsoft.com/office/officeart/2005/8/layout/vList5"/>
    <dgm:cxn modelId="{A813C043-7326-4E2C-B8CD-C3542FC48819}" type="presParOf" srcId="{EB7F92AC-3E60-462C-B69F-5A5F9C699EAA}" destId="{9F6382D9-855C-4823-90AF-F4F61535F6EA}" srcOrd="0" destOrd="0" presId="urn:microsoft.com/office/officeart/2005/8/layout/vList5"/>
    <dgm:cxn modelId="{6677D27C-2B55-480F-9C5C-27EDEACBFF99}" type="presParOf" srcId="{EB7F92AC-3E60-462C-B69F-5A5F9C699EAA}" destId="{386CC7D3-C326-4209-A3BE-A70944E3DD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F7114-BD98-4807-9A74-B35CB949A022}">
      <dsp:nvSpPr>
        <dsp:cNvPr id="0" name=""/>
        <dsp:cNvSpPr/>
      </dsp:nvSpPr>
      <dsp:spPr>
        <a:xfrm rot="5400000">
          <a:off x="2590307" y="-870014"/>
          <a:ext cx="891099" cy="285727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下载</a:t>
          </a:r>
          <a:r>
            <a:rPr lang="en-US" altLang="zh-CN" sz="1500" kern="1200" dirty="0" smtClean="0"/>
            <a:t>exe</a:t>
          </a:r>
          <a:r>
            <a:rPr lang="zh-CN" altLang="en-US" sz="1500" kern="1200" dirty="0" smtClean="0"/>
            <a:t>安装即可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下载绿色版，解压到目录，设置环境变量</a:t>
          </a:r>
          <a:r>
            <a:rPr lang="en-US" altLang="zh-CN" sz="1500" kern="1200" dirty="0" smtClean="0"/>
            <a:t>PATH</a:t>
          </a:r>
          <a:r>
            <a:rPr lang="zh-CN" altLang="en-US" sz="1500" kern="1200" dirty="0" smtClean="0"/>
            <a:t>中</a:t>
          </a:r>
          <a:endParaRPr lang="zh-CN" altLang="en-US" sz="1500" kern="1200" dirty="0"/>
        </a:p>
      </dsp:txBody>
      <dsp:txXfrm rot="-5400000">
        <a:off x="1607218" y="156575"/>
        <a:ext cx="2813777" cy="804099"/>
      </dsp:txXfrm>
    </dsp:sp>
    <dsp:sp modelId="{0F8F9F4E-9A4A-4633-B516-376574FB5CFA}">
      <dsp:nvSpPr>
        <dsp:cNvPr id="0" name=""/>
        <dsp:cNvSpPr/>
      </dsp:nvSpPr>
      <dsp:spPr>
        <a:xfrm>
          <a:off x="0" y="1687"/>
          <a:ext cx="1607218" cy="111387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WINDOWS</a:t>
          </a:r>
          <a:endParaRPr lang="zh-CN" altLang="en-US" sz="2200" kern="1200" dirty="0"/>
        </a:p>
      </dsp:txBody>
      <dsp:txXfrm>
        <a:off x="54375" y="56062"/>
        <a:ext cx="1498468" cy="1005123"/>
      </dsp:txXfrm>
    </dsp:sp>
    <dsp:sp modelId="{9AA54091-1242-439C-8D12-24130BDF25B8}">
      <dsp:nvSpPr>
        <dsp:cNvPr id="0" name=""/>
        <dsp:cNvSpPr/>
      </dsp:nvSpPr>
      <dsp:spPr>
        <a:xfrm rot="5400000">
          <a:off x="2590307" y="299553"/>
          <a:ext cx="891099" cy="2857277"/>
        </a:xfrm>
        <a:prstGeom prst="round2Same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使用</a:t>
          </a:r>
          <a:r>
            <a:rPr lang="en-US" altLang="zh-CN" sz="1500" kern="1200" dirty="0" smtClean="0"/>
            <a:t>Brew</a:t>
          </a:r>
          <a:r>
            <a:rPr lang="zh-CN" altLang="en-US" sz="1500" kern="1200" dirty="0" smtClean="0"/>
            <a:t>安装 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/>
            <a:t>Xcode</a:t>
          </a:r>
          <a:r>
            <a:rPr lang="zh-CN" altLang="en-US" sz="1500" kern="1200" dirty="0" smtClean="0"/>
            <a:t>自带</a:t>
          </a:r>
          <a:r>
            <a:rPr lang="en-US" altLang="zh-CN" sz="1500" kern="1200" dirty="0" err="1" smtClean="0"/>
            <a:t>Git</a:t>
          </a:r>
          <a:endParaRPr lang="zh-CN" altLang="en-US" sz="1500" kern="1200" dirty="0"/>
        </a:p>
      </dsp:txBody>
      <dsp:txXfrm rot="-5400000">
        <a:off x="1607218" y="1326142"/>
        <a:ext cx="2813777" cy="804099"/>
      </dsp:txXfrm>
    </dsp:sp>
    <dsp:sp modelId="{4ECE04C2-3AFA-4260-99C3-B1FDF284883C}">
      <dsp:nvSpPr>
        <dsp:cNvPr id="0" name=""/>
        <dsp:cNvSpPr/>
      </dsp:nvSpPr>
      <dsp:spPr>
        <a:xfrm>
          <a:off x="0" y="1171255"/>
          <a:ext cx="1607218" cy="1113873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MAC</a:t>
          </a:r>
          <a:endParaRPr lang="zh-CN" altLang="en-US" sz="2200" kern="1200" dirty="0"/>
        </a:p>
      </dsp:txBody>
      <dsp:txXfrm>
        <a:off x="54375" y="1225630"/>
        <a:ext cx="1498468" cy="1005123"/>
      </dsp:txXfrm>
    </dsp:sp>
    <dsp:sp modelId="{9C585F39-D6EA-47C7-A58A-0FD3FB10557A}">
      <dsp:nvSpPr>
        <dsp:cNvPr id="0" name=""/>
        <dsp:cNvSpPr/>
      </dsp:nvSpPr>
      <dsp:spPr>
        <a:xfrm rot="5400000">
          <a:off x="2590307" y="1469120"/>
          <a:ext cx="891099" cy="2857277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Ubuntu</a:t>
          </a:r>
          <a:r>
            <a:rPr lang="zh-CN" altLang="en-US" sz="1500" kern="1200" dirty="0" smtClean="0"/>
            <a:t>：</a:t>
          </a:r>
          <a:r>
            <a:rPr lang="en-US" altLang="zh-CN" sz="1500" kern="1200" dirty="0" err="1" smtClean="0"/>
            <a:t>su</a:t>
          </a:r>
          <a:r>
            <a:rPr lang="en-US" sz="1500" b="1" kern="1200" dirty="0" err="1" smtClean="0"/>
            <a:t>do</a:t>
          </a:r>
          <a:r>
            <a:rPr lang="en-US" sz="1500" kern="1200" dirty="0" smtClean="0"/>
            <a:t> apt-</a:t>
          </a:r>
          <a:r>
            <a:rPr lang="en-US" sz="1500" b="1" kern="1200" dirty="0" smtClean="0"/>
            <a:t>get</a:t>
          </a:r>
          <a:r>
            <a:rPr lang="en-US" sz="1500" kern="1200" dirty="0" smtClean="0"/>
            <a:t> install </a:t>
          </a:r>
          <a:r>
            <a:rPr lang="en-US" sz="1500" kern="1200" dirty="0" err="1" smtClean="0"/>
            <a:t>git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/>
            <a:t>CentOS</a:t>
          </a:r>
          <a:r>
            <a:rPr lang="zh-CN" altLang="en-US" sz="1500" kern="1200" dirty="0" smtClean="0"/>
            <a:t>：下载源代码包，编译安装</a:t>
          </a:r>
          <a:endParaRPr lang="zh-CN" altLang="en-US" sz="1500" kern="1200" dirty="0"/>
        </a:p>
      </dsp:txBody>
      <dsp:txXfrm rot="-5400000">
        <a:off x="1607218" y="2495709"/>
        <a:ext cx="2813777" cy="804099"/>
      </dsp:txXfrm>
    </dsp:sp>
    <dsp:sp modelId="{DDB64C48-80F0-4991-B99A-E808CFC29C1F}">
      <dsp:nvSpPr>
        <dsp:cNvPr id="0" name=""/>
        <dsp:cNvSpPr/>
      </dsp:nvSpPr>
      <dsp:spPr>
        <a:xfrm>
          <a:off x="0" y="2340822"/>
          <a:ext cx="1607218" cy="1113873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LINUX</a:t>
          </a:r>
          <a:endParaRPr lang="zh-CN" altLang="en-US" sz="2200" kern="1200" dirty="0"/>
        </a:p>
      </dsp:txBody>
      <dsp:txXfrm>
        <a:off x="54375" y="2395197"/>
        <a:ext cx="1498468" cy="1005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9E818-47DA-4253-9C07-A69D40B13C9B}">
      <dsp:nvSpPr>
        <dsp:cNvPr id="0" name=""/>
        <dsp:cNvSpPr/>
      </dsp:nvSpPr>
      <dsp:spPr>
        <a:xfrm>
          <a:off x="-3028584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760EE-3A31-49C9-B703-404593234E5C}">
      <dsp:nvSpPr>
        <dsp:cNvPr id="0" name=""/>
        <dsp:cNvSpPr/>
      </dsp:nvSpPr>
      <dsp:spPr>
        <a:xfrm>
          <a:off x="375650" y="268007"/>
          <a:ext cx="5519341" cy="5360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6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工作目录（</a:t>
          </a:r>
          <a:r>
            <a:rPr lang="en-US" altLang="zh-CN" sz="1500" kern="1200" dirty="0" err="1" smtClean="0"/>
            <a:t>WorkDir</a:t>
          </a:r>
          <a:r>
            <a:rPr lang="zh-CN" altLang="en-US" sz="1500" kern="1200" dirty="0" smtClean="0"/>
            <a:t>），它持有实际文件</a:t>
          </a:r>
          <a:endParaRPr lang="zh-CN" altLang="en-US" sz="1500" kern="1200" dirty="0"/>
        </a:p>
      </dsp:txBody>
      <dsp:txXfrm>
        <a:off x="375650" y="268007"/>
        <a:ext cx="5519341" cy="536014"/>
      </dsp:txXfrm>
    </dsp:sp>
    <dsp:sp modelId="{ADD0FC6A-F5A1-4A4C-9EF5-B0D85A81F6A6}">
      <dsp:nvSpPr>
        <dsp:cNvPr id="0" name=""/>
        <dsp:cNvSpPr/>
      </dsp:nvSpPr>
      <dsp:spPr>
        <a:xfrm>
          <a:off x="40641" y="201005"/>
          <a:ext cx="670017" cy="6700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9B80F-83C5-4B76-BC42-22A335922D79}">
      <dsp:nvSpPr>
        <dsp:cNvPr id="0" name=""/>
        <dsp:cNvSpPr/>
      </dsp:nvSpPr>
      <dsp:spPr>
        <a:xfrm>
          <a:off x="570491" y="1072028"/>
          <a:ext cx="5324499" cy="536014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6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暂存区（</a:t>
          </a:r>
          <a:r>
            <a:rPr lang="en-US" altLang="zh-CN" sz="1500" kern="1200" dirty="0" smtClean="0"/>
            <a:t>Index</a:t>
          </a:r>
          <a:r>
            <a:rPr lang="zh-CN" altLang="en-US" sz="1500" kern="1200" dirty="0" smtClean="0"/>
            <a:t>），它像个缓存区域，临时保存你的改动</a:t>
          </a:r>
          <a:endParaRPr lang="zh-CN" altLang="en-US" sz="1500" kern="1200" dirty="0"/>
        </a:p>
      </dsp:txBody>
      <dsp:txXfrm>
        <a:off x="570491" y="1072028"/>
        <a:ext cx="5324499" cy="536014"/>
      </dsp:txXfrm>
    </dsp:sp>
    <dsp:sp modelId="{A4E1C9FB-2561-4D10-BA12-6EF67AB15BE0}">
      <dsp:nvSpPr>
        <dsp:cNvPr id="0" name=""/>
        <dsp:cNvSpPr/>
      </dsp:nvSpPr>
      <dsp:spPr>
        <a:xfrm>
          <a:off x="235482" y="1005027"/>
          <a:ext cx="670017" cy="6700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9FB9A-D1DD-4C60-9010-66DABCFEDFE7}">
      <dsp:nvSpPr>
        <dsp:cNvPr id="0" name=""/>
        <dsp:cNvSpPr/>
      </dsp:nvSpPr>
      <dsp:spPr>
        <a:xfrm>
          <a:off x="375650" y="1876050"/>
          <a:ext cx="5519341" cy="536014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6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最后是本地仓库（</a:t>
          </a:r>
          <a:r>
            <a:rPr lang="en-US" altLang="zh-CN" sz="1500" kern="1200" dirty="0" smtClean="0"/>
            <a:t> </a:t>
          </a:r>
          <a:r>
            <a:rPr lang="en-US" altLang="zh-CN" sz="1500" kern="1200" dirty="0" smtClean="0"/>
            <a:t>Repository/Head </a:t>
          </a:r>
          <a:r>
            <a:rPr lang="zh-CN" altLang="en-US" sz="1500" kern="1200" dirty="0" smtClean="0"/>
            <a:t>），它指向你最后一次提交的结果</a:t>
          </a:r>
          <a:endParaRPr lang="zh-CN" altLang="en-US" sz="1500" kern="1200" dirty="0"/>
        </a:p>
      </dsp:txBody>
      <dsp:txXfrm>
        <a:off x="375650" y="1876050"/>
        <a:ext cx="5519341" cy="536014"/>
      </dsp:txXfrm>
    </dsp:sp>
    <dsp:sp modelId="{FD44BDF6-D17E-44CB-82D1-06C8DBC8DA5B}">
      <dsp:nvSpPr>
        <dsp:cNvPr id="0" name=""/>
        <dsp:cNvSpPr/>
      </dsp:nvSpPr>
      <dsp:spPr>
        <a:xfrm>
          <a:off x="40641" y="1809048"/>
          <a:ext cx="670017" cy="6700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6BEBB-A4A9-42DA-89F0-62F7960EC3D9}">
      <dsp:nvSpPr>
        <dsp:cNvPr id="0" name=""/>
        <dsp:cNvSpPr/>
      </dsp:nvSpPr>
      <dsp:spPr>
        <a:xfrm rot="5400000">
          <a:off x="3621405" y="-1293891"/>
          <a:ext cx="1047750" cy="390144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dirty="0" smtClean="0"/>
            <a:t>master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dirty="0" smtClean="0"/>
            <a:t>develop</a:t>
          </a:r>
          <a:endParaRPr lang="en-US" sz="1300" b="0" i="0" kern="1200" dirty="0"/>
        </a:p>
      </dsp:txBody>
      <dsp:txXfrm rot="-5400000">
        <a:off x="2194561" y="184100"/>
        <a:ext cx="3850293" cy="945456"/>
      </dsp:txXfrm>
    </dsp:sp>
    <dsp:sp modelId="{DB8C60A0-62A3-4120-8E20-C5559710B102}">
      <dsp:nvSpPr>
        <dsp:cNvPr id="0" name=""/>
        <dsp:cNvSpPr/>
      </dsp:nvSpPr>
      <dsp:spPr>
        <a:xfrm>
          <a:off x="0" y="1984"/>
          <a:ext cx="2194560" cy="13096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主要分支</a:t>
          </a:r>
          <a:endParaRPr lang="zh-CN" altLang="en-US" sz="3500" kern="1200" dirty="0"/>
        </a:p>
      </dsp:txBody>
      <dsp:txXfrm>
        <a:off x="63934" y="65918"/>
        <a:ext cx="2066692" cy="1181819"/>
      </dsp:txXfrm>
    </dsp:sp>
    <dsp:sp modelId="{77611D9C-3B98-4260-842B-EFCA96D42AE3}">
      <dsp:nvSpPr>
        <dsp:cNvPr id="0" name=""/>
        <dsp:cNvSpPr/>
      </dsp:nvSpPr>
      <dsp:spPr>
        <a:xfrm rot="5400000">
          <a:off x="3621405" y="81279"/>
          <a:ext cx="1047750" cy="3901440"/>
        </a:xfrm>
        <a:prstGeom prst="round2Same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特性分支（feature</a:t>
          </a:r>
          <a:r>
            <a:rPr lang="en-US" sz="13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branch）</a:t>
          </a:r>
          <a:endParaRPr lang="zh-CN" altLang="en-US" sz="13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发布分支（</a:t>
          </a:r>
          <a:r>
            <a:rPr lang="en-US" sz="13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release branch）</a:t>
          </a:r>
          <a:endParaRPr lang="en-US" sz="1300" b="0" i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热补丁分支（</a:t>
          </a:r>
          <a:r>
            <a:rPr lang="en-US" sz="13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hotfix branch）</a:t>
          </a:r>
          <a:endParaRPr lang="en-US" sz="1300" b="0" i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194561" y="1559271"/>
        <a:ext cx="3850293" cy="945456"/>
      </dsp:txXfrm>
    </dsp:sp>
    <dsp:sp modelId="{D0065A1B-6626-4F2B-A791-4F2DEF8C3961}">
      <dsp:nvSpPr>
        <dsp:cNvPr id="0" name=""/>
        <dsp:cNvSpPr/>
      </dsp:nvSpPr>
      <dsp:spPr>
        <a:xfrm>
          <a:off x="0" y="1377156"/>
          <a:ext cx="2194560" cy="1309687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i="0" kern="1200" dirty="0" smtClean="0"/>
            <a:t>支持性分支</a:t>
          </a:r>
          <a:endParaRPr lang="zh-CN" altLang="en-US" sz="2800" kern="1200" dirty="0"/>
        </a:p>
      </dsp:txBody>
      <dsp:txXfrm>
        <a:off x="63934" y="1441090"/>
        <a:ext cx="2066692" cy="1181819"/>
      </dsp:txXfrm>
    </dsp:sp>
    <dsp:sp modelId="{386CC7D3-C326-4209-A3BE-A70944E3DD8B}">
      <dsp:nvSpPr>
        <dsp:cNvPr id="0" name=""/>
        <dsp:cNvSpPr/>
      </dsp:nvSpPr>
      <dsp:spPr>
        <a:xfrm rot="5400000">
          <a:off x="3621405" y="1456451"/>
          <a:ext cx="1047750" cy="3901440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必须来源于</a:t>
          </a:r>
          <a:r>
            <a:rPr lang="en-US" altLang="zh-CN" sz="1300" kern="1200" dirty="0" smtClean="0"/>
            <a:t>Develop</a:t>
          </a:r>
          <a:r>
            <a:rPr lang="zh-CN" altLang="en-US" sz="1300" kern="1200" dirty="0" smtClean="0"/>
            <a:t>分支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必须回到</a:t>
          </a:r>
          <a:r>
            <a:rPr lang="en-US" altLang="zh-CN" sz="1300" kern="1200" dirty="0" smtClean="0"/>
            <a:t>Develop</a:t>
          </a:r>
          <a:r>
            <a:rPr lang="zh-CN" altLang="en-US" sz="1300" kern="1200" dirty="0" smtClean="0"/>
            <a:t>分支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b="0" i="0" kern="1200" dirty="0" smtClean="0"/>
            <a:t>任何除</a:t>
          </a:r>
          <a:r>
            <a:rPr lang="en-US" sz="1300" b="0" i="0" kern="1200" dirty="0" smtClean="0"/>
            <a:t>master, develop, release-*, </a:t>
          </a:r>
          <a:r>
            <a:rPr lang="zh-CN" altLang="en-US" sz="1300" b="0" i="0" kern="1200" dirty="0" smtClean="0"/>
            <a:t>或 </a:t>
          </a:r>
          <a:r>
            <a:rPr lang="en-US" sz="1300" b="0" i="0" kern="1200" dirty="0" smtClean="0"/>
            <a:t>hotfix-*</a:t>
          </a:r>
          <a:r>
            <a:rPr lang="zh-CN" altLang="en-US" sz="1300" b="0" i="0" kern="1200" dirty="0" smtClean="0"/>
            <a:t>以外的名称</a:t>
          </a:r>
          <a:endParaRPr lang="zh-CN" altLang="en-US" sz="1300" kern="1200" dirty="0"/>
        </a:p>
      </dsp:txBody>
      <dsp:txXfrm rot="-5400000">
        <a:off x="2194561" y="2934443"/>
        <a:ext cx="3850293" cy="945456"/>
      </dsp:txXfrm>
    </dsp:sp>
    <dsp:sp modelId="{9F6382D9-855C-4823-90AF-F4F61535F6EA}">
      <dsp:nvSpPr>
        <dsp:cNvPr id="0" name=""/>
        <dsp:cNvSpPr/>
      </dsp:nvSpPr>
      <dsp:spPr>
        <a:xfrm>
          <a:off x="0" y="2752328"/>
          <a:ext cx="2194560" cy="1309687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i="0" kern="1200" dirty="0" smtClean="0"/>
            <a:t>特性分支</a:t>
          </a:r>
          <a:endParaRPr lang="zh-CN" altLang="en-US" sz="2800" kern="1200" dirty="0"/>
        </a:p>
      </dsp:txBody>
      <dsp:txXfrm>
        <a:off x="63934" y="2816262"/>
        <a:ext cx="2066692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7477-3D97-44C6-A25E-2C2534C2D2C4}" type="datetimeFigureOut">
              <a:rPr lang="zh-CN" altLang="en-US" smtClean="0"/>
              <a:t>2015/12/18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9DE53-2AC9-4377-B3B6-E9006E5D7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5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1-4 </a:t>
            </a:r>
            <a:r>
              <a:rPr lang="zh-CN" altLang="en-US" dirty="0" smtClean="0"/>
              <a:t>集中式   </a:t>
            </a:r>
            <a:r>
              <a:rPr lang="en-US" altLang="zh-CN" dirty="0" smtClean="0"/>
              <a:t>5-7 </a:t>
            </a:r>
            <a:r>
              <a:rPr lang="zh-CN" altLang="en-US" dirty="0" smtClean="0"/>
              <a:t>分布式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集中式  中央管理器  必须联网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分布式 各自电脑有完成版本库，不虚联网也可以做版本管理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安全性  集中式 中央服务器坏了 版本数据全丢  分布式  任何一个电脑都可以重新建立版本库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更强大之处是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的分支管理功能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9DE53-2AC9-4377-B3B6-E9006E5D72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951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9DE53-2AC9-4377-B3B6-E9006E5D728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445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9DE53-2AC9-4377-B3B6-E9006E5D728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39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 smtClean="0">
                <a:effectLst/>
              </a:rPr>
              <a:t>git</a:t>
            </a:r>
            <a:r>
              <a:rPr lang="en-US" altLang="zh-CN" b="1" dirty="0" smtClean="0">
                <a:effectLst/>
              </a:rPr>
              <a:t> log --graph --</a:t>
            </a:r>
            <a:r>
              <a:rPr lang="en-US" altLang="zh-CN" b="1" dirty="0" err="1" smtClean="0">
                <a:effectLst/>
              </a:rPr>
              <a:t>oneline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9DE53-2AC9-4377-B3B6-E9006E5D728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7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你们可能不太关心这个，但是为了撑满</a:t>
            </a:r>
            <a:r>
              <a:rPr lang="en-US" altLang="zh-CN" dirty="0" smtClean="0"/>
              <a:t>2</a:t>
            </a:r>
            <a:r>
              <a:rPr lang="zh-CN" altLang="en-US" smtClean="0"/>
              <a:t>个小时，我准备啰嗦两句，毕竟是收费的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9DE53-2AC9-4377-B3B6-E9006E5D72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781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你们可能不太关心这个，但是为了撑满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个小时，我准备啰嗦两句，毕竟是收费的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9DE53-2AC9-4377-B3B6-E9006E5D72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841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你们可能不太关心这个，但是为了撑满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个小时，我准备啰嗦两句，毕竟是收费的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9DE53-2AC9-4377-B3B6-E9006E5D72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204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你们可能不太关心这个，但是为了撑满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个小时，我准备啰嗦两句，毕竟是收费的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9DE53-2AC9-4377-B3B6-E9006E5D72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7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你们可能不太关心这个，但是为了撑满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个小时，我准备啰嗦两句，毕竟是收费的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9DE53-2AC9-4377-B3B6-E9006E5D728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39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9DE53-2AC9-4377-B3B6-E9006E5D728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06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9DE53-2AC9-4377-B3B6-E9006E5D72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5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9DE53-2AC9-4377-B3B6-E9006E5D728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0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6F0F-C19C-4029-A26C-1C7D93450567}" type="datetimeFigureOut">
              <a:rPr lang="zh-CN" altLang="en-US" smtClean="0"/>
              <a:t>2015/12/18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9F99-7DA4-4365-BB22-AC7FCA84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39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6F0F-C19C-4029-A26C-1C7D93450567}" type="datetimeFigureOut">
              <a:rPr lang="zh-CN" altLang="en-US" smtClean="0"/>
              <a:t>2015/12/18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9F99-7DA4-4365-BB22-AC7FCA84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2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6F0F-C19C-4029-A26C-1C7D93450567}" type="datetimeFigureOut">
              <a:rPr lang="zh-CN" altLang="en-US" smtClean="0"/>
              <a:t>2015/12/18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9F99-7DA4-4365-BB22-AC7FCA84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6F0F-C19C-4029-A26C-1C7D93450567}" type="datetimeFigureOut">
              <a:rPr lang="zh-CN" altLang="en-US" smtClean="0"/>
              <a:t>2015/12/18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9F99-7DA4-4365-BB22-AC7FCA84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02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6F0F-C19C-4029-A26C-1C7D93450567}" type="datetimeFigureOut">
              <a:rPr lang="zh-CN" altLang="en-US" smtClean="0"/>
              <a:t>2015/12/18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9F99-7DA4-4365-BB22-AC7FCA84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6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6F0F-C19C-4029-A26C-1C7D93450567}" type="datetimeFigureOut">
              <a:rPr lang="zh-CN" altLang="en-US" smtClean="0"/>
              <a:t>2015/12/18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9F99-7DA4-4365-BB22-AC7FCA84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1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6F0F-C19C-4029-A26C-1C7D93450567}" type="datetimeFigureOut">
              <a:rPr lang="zh-CN" altLang="en-US" smtClean="0"/>
              <a:t>2015/12/18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9F99-7DA4-4365-BB22-AC7FCA84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1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6F0F-C19C-4029-A26C-1C7D93450567}" type="datetimeFigureOut">
              <a:rPr lang="zh-CN" altLang="en-US" smtClean="0"/>
              <a:t>2015/12/18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9F99-7DA4-4365-BB22-AC7FCA84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2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6F0F-C19C-4029-A26C-1C7D93450567}" type="datetimeFigureOut">
              <a:rPr lang="zh-CN" altLang="en-US" smtClean="0"/>
              <a:t>2015/12/18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9F99-7DA4-4365-BB22-AC7FCA84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18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6F0F-C19C-4029-A26C-1C7D93450567}" type="datetimeFigureOut">
              <a:rPr lang="zh-CN" altLang="en-US" smtClean="0"/>
              <a:t>2015/12/18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9F99-7DA4-4365-BB22-AC7FCA84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3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6F0F-C19C-4029-A26C-1C7D93450567}" type="datetimeFigureOut">
              <a:rPr lang="zh-CN" altLang="en-US" smtClean="0"/>
              <a:t>2015/12/18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9F99-7DA4-4365-BB22-AC7FCA84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7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26F0F-C19C-4029-A26C-1C7D93450567}" type="datetimeFigureOut">
              <a:rPr lang="zh-CN" altLang="en-US" smtClean="0"/>
              <a:t>2015/12/18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C9F99-7DA4-4365-BB22-AC7FCA84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4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anshu.com/p/67afe711c731" TargetMode="External"/><Relationship Id="rId2" Type="http://schemas.openxmlformats.org/officeDocument/2006/relationships/hyperlink" Target="https://git-scm.com/book/zh/v2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hyperlink" Target="http://www.ui.cn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方案一 首页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9" y="188640"/>
            <a:ext cx="9144000" cy="68576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95736" y="2793702"/>
            <a:ext cx="4557658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进行版本控制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68344" y="5733256"/>
            <a:ext cx="134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王少明</a:t>
            </a:r>
            <a:endParaRPr lang="en-US" altLang="zh-CN" dirty="0" smtClean="0"/>
          </a:p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1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88640"/>
            <a:ext cx="2802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lang="en-US" altLang="zh-CN" sz="2800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279812"/>
            <a:ext cx="144016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5536" y="808228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将缓存区的文件提交到本地仓库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77560"/>
            <a:ext cx="7307611" cy="91478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95536" y="2277007"/>
            <a:ext cx="280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再次编辑下</a:t>
            </a:r>
            <a:r>
              <a:rPr lang="en-US" altLang="zh-CN" dirty="0" smtClean="0"/>
              <a:t>ReadMe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84" y="2780928"/>
            <a:ext cx="6724650" cy="3629025"/>
          </a:xfrm>
          <a:prstGeom prst="rect">
            <a:avLst/>
          </a:prstGeom>
        </p:spPr>
      </p:pic>
      <p:pic>
        <p:nvPicPr>
          <p:cNvPr id="12" name="Picture 2" descr="工作树和索引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94" y="2924944"/>
            <a:ext cx="543877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46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88640"/>
            <a:ext cx="2273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 </a:t>
            </a:r>
            <a:r>
              <a:rPr lang="zh-CN" altLang="en-US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远端仓库</a:t>
            </a:r>
            <a:endParaRPr lang="zh-CN" altLang="en-US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279812"/>
            <a:ext cx="144016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70" y="1556792"/>
            <a:ext cx="6581775" cy="1085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3528" y="913656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从远端仓库复制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3527" y="2996952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将本地仓库和远端仓库设置关联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71" y="3487574"/>
            <a:ext cx="8674424" cy="517490"/>
          </a:xfrm>
          <a:prstGeom prst="rect">
            <a:avLst/>
          </a:prstGeom>
        </p:spPr>
      </p:pic>
      <p:pic>
        <p:nvPicPr>
          <p:cNvPr id="3076" name="Picture 4" descr="创建数据库的方法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23" y="4581128"/>
            <a:ext cx="42672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42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88640"/>
            <a:ext cx="2991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 </a:t>
            </a:r>
            <a:r>
              <a:rPr lang="zh-CN" altLang="en-US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推送远端仓库</a:t>
            </a:r>
            <a:endParaRPr lang="zh-CN" altLang="en-US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279812"/>
            <a:ext cx="144016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 descr="工作树和索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41648"/>
            <a:ext cx="543877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39552" y="841648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回顾下工作流程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67544" y="3463474"/>
            <a:ext cx="673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通过命令：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origin master  </a:t>
            </a:r>
            <a:r>
              <a:rPr lang="zh-CN" altLang="en-US" dirty="0" smtClean="0"/>
              <a:t>将本地修改推送到远端仓库</a:t>
            </a:r>
            <a:endParaRPr lang="zh-CN" altLang="en-US" dirty="0"/>
          </a:p>
        </p:txBody>
      </p:sp>
      <p:pic>
        <p:nvPicPr>
          <p:cNvPr id="6148" name="Picture 4" descr="推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3994"/>
            <a:ext cx="498157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3909860"/>
            <a:ext cx="6477158" cy="203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5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88640"/>
            <a:ext cx="4068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 </a:t>
            </a:r>
            <a:r>
              <a:rPr lang="zh-CN" altLang="en-US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从远端仓库拉取更新</a:t>
            </a:r>
            <a:endParaRPr lang="zh-CN" altLang="en-US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279812"/>
            <a:ext cx="144016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9552" y="841648"/>
            <a:ext cx="763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本地仓库的版本和服务端版本不匹配时，需要先拉取服务端更新到本地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5536" y="3227180"/>
            <a:ext cx="694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再次通过命令：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origin master  </a:t>
            </a:r>
            <a:r>
              <a:rPr lang="zh-CN" altLang="en-US" dirty="0" smtClean="0"/>
              <a:t>将本地修改推送到远端仓库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956" y="1434817"/>
            <a:ext cx="1914525" cy="847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198044"/>
            <a:ext cx="4680520" cy="19675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56" y="3658096"/>
            <a:ext cx="4857750" cy="1828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116" y="3217231"/>
            <a:ext cx="61055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1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88640"/>
            <a:ext cx="4068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1.8 </a:t>
            </a:r>
            <a:r>
              <a:rPr lang="zh-CN" altLang="en-US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愉快的一起工作吧！</a:t>
            </a:r>
            <a:endParaRPr lang="zh-CN" altLang="en-US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279812"/>
            <a:ext cx="144016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0" name="Picture 2" descr="远程数据库和本地数据库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61576"/>
            <a:ext cx="5457825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88640"/>
            <a:ext cx="5857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1.8.1 </a:t>
            </a:r>
            <a:r>
              <a:rPr lang="zh-CN" altLang="en-US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愉快的一起工作吧</a:t>
            </a:r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合并修改</a:t>
            </a:r>
            <a:endParaRPr lang="zh-CN" altLang="en-US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279812"/>
            <a:ext cx="144016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7554" y="836712"/>
            <a:ext cx="8582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Helvetica" panose="020B0604020202020204" pitchFamily="34" charset="0"/>
              </a:rPr>
              <a:t>在执行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pull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之后，进行下一次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push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之前，如果其他人进行了推送内容到远程数据库的话，那么你的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push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将被拒绝。</a:t>
            </a:r>
            <a:endParaRPr lang="zh-CN" altLang="en-US" dirty="0"/>
          </a:p>
        </p:txBody>
      </p:sp>
      <p:pic>
        <p:nvPicPr>
          <p:cNvPr id="1026" name="Picture 2" descr="合并 例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89504"/>
            <a:ext cx="4248472" cy="189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マージ 例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95811"/>
            <a:ext cx="4536504" cy="202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5270462"/>
            <a:ext cx="57912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88640"/>
            <a:ext cx="5857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1.8.2 </a:t>
            </a:r>
            <a:r>
              <a:rPr lang="zh-CN" altLang="en-US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愉快的一起工作吧</a:t>
            </a:r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解决冲突</a:t>
            </a:r>
            <a:endParaRPr lang="zh-CN" altLang="en-US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279812"/>
            <a:ext cx="144016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冲突发生的例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55245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競合の解決の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61" y="3068960"/>
            <a:ext cx="55245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79512" y="2634428"/>
            <a:ext cx="305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1. </a:t>
            </a:r>
            <a:r>
              <a:rPr lang="zh-CN" altLang="en-US" sz="1600" dirty="0" smtClean="0"/>
              <a:t>使用你喜欢的编辑器进行编辑</a:t>
            </a:r>
            <a:endParaRPr lang="zh-CN" altLang="en-US" sz="1600" dirty="0"/>
          </a:p>
        </p:txBody>
      </p:sp>
      <p:pic>
        <p:nvPicPr>
          <p:cNvPr id="2054" name="Picture 6" descr="http://backlogtool.com/git-guide/cn/img/post/bg_poi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31126"/>
            <a:ext cx="6096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043608" y="4744348"/>
            <a:ext cx="4464496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==</a:t>
            </a:r>
            <a:r>
              <a:rPr lang="zh-CN" altLang="en-US" dirty="0"/>
              <a:t>分割线上方是本地数据库的内容</a:t>
            </a:r>
            <a:r>
              <a:rPr lang="en-US" altLang="zh-CN" dirty="0"/>
              <a:t>,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下方是远程数据库的编辑内容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修改完成后，重新执行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</a:t>
            </a:r>
            <a:r>
              <a:rPr lang="zh-CN" altLang="en-US" dirty="0" smtClean="0"/>
              <a:t>重新提交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1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092512" y="2017304"/>
            <a:ext cx="2847640" cy="1384995"/>
            <a:chOff x="2396210" y="2017304"/>
            <a:chExt cx="2847640" cy="1384995"/>
          </a:xfrm>
        </p:grpSpPr>
        <p:grpSp>
          <p:nvGrpSpPr>
            <p:cNvPr id="10" name="组合 9"/>
            <p:cNvGrpSpPr/>
            <p:nvPr/>
          </p:nvGrpSpPr>
          <p:grpSpPr>
            <a:xfrm>
              <a:off x="2396210" y="2122158"/>
              <a:ext cx="1512168" cy="1175195"/>
              <a:chOff x="585178" y="3705593"/>
              <a:chExt cx="1512168" cy="1175195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744744" y="3705593"/>
                <a:ext cx="1193037" cy="1175195"/>
              </a:xfrm>
              <a:custGeom>
                <a:avLst/>
                <a:gdLst>
                  <a:gd name="T0" fmla="*/ 0 w 800"/>
                  <a:gd name="T1" fmla="*/ 819 h 819"/>
                  <a:gd name="T2" fmla="*/ 412 w 800"/>
                  <a:gd name="T3" fmla="*/ 819 h 819"/>
                  <a:gd name="T4" fmla="*/ 800 w 800"/>
                  <a:gd name="T5" fmla="*/ 431 h 819"/>
                  <a:gd name="T6" fmla="*/ 800 w 800"/>
                  <a:gd name="T7" fmla="*/ 0 h 819"/>
                  <a:gd name="T8" fmla="*/ 388 w 800"/>
                  <a:gd name="T9" fmla="*/ 0 h 819"/>
                  <a:gd name="T10" fmla="*/ 0 w 800"/>
                  <a:gd name="T11" fmla="*/ 388 h 819"/>
                  <a:gd name="T12" fmla="*/ 0 w 800"/>
                  <a:gd name="T13" fmla="*/ 81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819">
                    <a:moveTo>
                      <a:pt x="0" y="819"/>
                    </a:moveTo>
                    <a:cubicBezTo>
                      <a:pt x="412" y="819"/>
                      <a:pt x="412" y="819"/>
                      <a:pt x="412" y="819"/>
                    </a:cubicBezTo>
                    <a:cubicBezTo>
                      <a:pt x="625" y="819"/>
                      <a:pt x="800" y="644"/>
                      <a:pt x="800" y="431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388" y="0"/>
                      <a:pt x="388" y="0"/>
                      <a:pt x="388" y="0"/>
                    </a:cubicBezTo>
                    <a:cubicBezTo>
                      <a:pt x="175" y="0"/>
                      <a:pt x="0" y="175"/>
                      <a:pt x="0" y="388"/>
                    </a:cubicBezTo>
                    <a:lnTo>
                      <a:pt x="0" y="81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5178" y="3831525"/>
                <a:ext cx="15121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779911" y="2017304"/>
              <a:ext cx="146393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r>
                <a:rPr lang="zh-CN" altLang="en-US" sz="4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提高</a:t>
              </a:r>
              <a:endParaRPr lang="en-US" altLang="zh-CN" sz="4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3131840" y="3429000"/>
            <a:ext cx="28083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624849" y="3491716"/>
            <a:ext cx="1766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技术开发项目</a:t>
            </a:r>
            <a:endParaRPr lang="en-US" altLang="zh-CN" sz="16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CC</a:t>
            </a: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6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backlogtool.com/git-guide/cn/img/post/stepup/capture_stepup1_1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53530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980728"/>
            <a:ext cx="8424936" cy="86177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fontAlgn="base"/>
            <a:r>
              <a:rPr lang="zh-CN" altLang="en-US" sz="1600" dirty="0"/>
              <a:t>在开发软件时，可能有多人同时为同一个软件开发功能或修复</a:t>
            </a:r>
            <a:r>
              <a:rPr lang="en-US" altLang="zh-CN" sz="1600" dirty="0"/>
              <a:t>BUG</a:t>
            </a:r>
            <a:r>
              <a:rPr lang="zh-CN" altLang="en-US" sz="1600" dirty="0"/>
              <a:t>，可能存在多个</a:t>
            </a:r>
            <a:r>
              <a:rPr lang="en-US" altLang="zh-CN" sz="1600" dirty="0"/>
              <a:t>Release</a:t>
            </a:r>
            <a:r>
              <a:rPr lang="zh-CN" altLang="en-US" sz="1600" dirty="0"/>
              <a:t>版本，并且需要对各个版本进行维护。</a:t>
            </a:r>
          </a:p>
          <a:p>
            <a:pPr fontAlgn="base"/>
            <a:r>
              <a:rPr lang="zh-CN" altLang="en-US" sz="1600" dirty="0"/>
              <a:t>所幸，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的分支功能可以支持同时进行多个功能的开发和版本管理。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88640"/>
            <a:ext cx="2863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dirty="0" smtClean="0"/>
              <a:t>分支 </a:t>
            </a:r>
            <a:r>
              <a:rPr lang="en-US" altLang="zh-CN" sz="2800" dirty="0"/>
              <a:t>(branch)</a:t>
            </a:r>
          </a:p>
        </p:txBody>
      </p:sp>
      <p:sp>
        <p:nvSpPr>
          <p:cNvPr id="8" name="矩形 7"/>
          <p:cNvSpPr/>
          <p:nvPr/>
        </p:nvSpPr>
        <p:spPr>
          <a:xfrm>
            <a:off x="251520" y="279812"/>
            <a:ext cx="144016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3528" y="909739"/>
            <a:ext cx="8424936" cy="83099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fontAlgn="base"/>
            <a:r>
              <a:rPr lang="zh-CN" altLang="en-US" sz="1600" dirty="0"/>
              <a:t>为了不受其他开发人员的影响，您可以在主分支上建立自己专用的分支。完成工作后，将自己分支上的修改合并到主分支。因为每一次提交的历史记录都会被保存，所以当发生问题时，定位和修改造成问题的提交就容易多了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88640"/>
            <a:ext cx="2863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dirty="0" smtClean="0"/>
              <a:t>分支 </a:t>
            </a:r>
            <a:r>
              <a:rPr lang="en-US" altLang="zh-CN" sz="2800" dirty="0"/>
              <a:t>(branch)</a:t>
            </a:r>
          </a:p>
        </p:txBody>
      </p:sp>
      <p:sp>
        <p:nvSpPr>
          <p:cNvPr id="8" name="矩形 7"/>
          <p:cNvSpPr/>
          <p:nvPr/>
        </p:nvSpPr>
        <p:spPr>
          <a:xfrm>
            <a:off x="251520" y="279812"/>
            <a:ext cx="144016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4" descr="http://backlogtool.com/git-guide/cn/img/post/stepup/capture_stepup1_1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5534025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65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3106594" y="1702549"/>
            <a:ext cx="2459002" cy="646331"/>
            <a:chOff x="3250610" y="1484784"/>
            <a:chExt cx="2459002" cy="646331"/>
          </a:xfrm>
        </p:grpSpPr>
        <p:grpSp>
          <p:nvGrpSpPr>
            <p:cNvPr id="4" name="组合 3"/>
            <p:cNvGrpSpPr/>
            <p:nvPr/>
          </p:nvGrpSpPr>
          <p:grpSpPr>
            <a:xfrm>
              <a:off x="3250610" y="1484784"/>
              <a:ext cx="756084" cy="646331"/>
              <a:chOff x="3250610" y="1484784"/>
              <a:chExt cx="756084" cy="646331"/>
            </a:xfrm>
          </p:grpSpPr>
          <p:sp>
            <p:nvSpPr>
              <p:cNvPr id="23" name="Freeform 5"/>
              <p:cNvSpPr>
                <a:spLocks/>
              </p:cNvSpPr>
              <p:nvPr/>
            </p:nvSpPr>
            <p:spPr bwMode="auto">
              <a:xfrm>
                <a:off x="3304617" y="1495358"/>
                <a:ext cx="648071" cy="625185"/>
              </a:xfrm>
              <a:custGeom>
                <a:avLst/>
                <a:gdLst>
                  <a:gd name="T0" fmla="*/ 0 w 800"/>
                  <a:gd name="T1" fmla="*/ 819 h 819"/>
                  <a:gd name="T2" fmla="*/ 412 w 800"/>
                  <a:gd name="T3" fmla="*/ 819 h 819"/>
                  <a:gd name="T4" fmla="*/ 800 w 800"/>
                  <a:gd name="T5" fmla="*/ 431 h 819"/>
                  <a:gd name="T6" fmla="*/ 800 w 800"/>
                  <a:gd name="T7" fmla="*/ 0 h 819"/>
                  <a:gd name="T8" fmla="*/ 388 w 800"/>
                  <a:gd name="T9" fmla="*/ 0 h 819"/>
                  <a:gd name="T10" fmla="*/ 0 w 800"/>
                  <a:gd name="T11" fmla="*/ 388 h 819"/>
                  <a:gd name="T12" fmla="*/ 0 w 800"/>
                  <a:gd name="T13" fmla="*/ 81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819">
                    <a:moveTo>
                      <a:pt x="0" y="819"/>
                    </a:moveTo>
                    <a:cubicBezTo>
                      <a:pt x="412" y="819"/>
                      <a:pt x="412" y="819"/>
                      <a:pt x="412" y="819"/>
                    </a:cubicBezTo>
                    <a:cubicBezTo>
                      <a:pt x="625" y="819"/>
                      <a:pt x="800" y="644"/>
                      <a:pt x="800" y="431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388" y="0"/>
                      <a:pt x="388" y="0"/>
                      <a:pt x="388" y="0"/>
                    </a:cubicBezTo>
                    <a:cubicBezTo>
                      <a:pt x="175" y="0"/>
                      <a:pt x="0" y="175"/>
                      <a:pt x="0" y="388"/>
                    </a:cubicBezTo>
                    <a:lnTo>
                      <a:pt x="0" y="81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250610" y="1484784"/>
                <a:ext cx="756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4139952" y="1484784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36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入门篇</a:t>
              </a:r>
              <a:endParaRPr lang="zh-CN" altLang="en-US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979712" y="1504880"/>
            <a:ext cx="748923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4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400" b="1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915816" y="1504116"/>
            <a:ext cx="0" cy="380205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015619" y="2887649"/>
            <a:ext cx="677108" cy="2688649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zh-CN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06594" y="3070701"/>
            <a:ext cx="2601670" cy="646331"/>
            <a:chOff x="3106594" y="2564904"/>
            <a:chExt cx="2601670" cy="646331"/>
          </a:xfrm>
        </p:grpSpPr>
        <p:sp>
          <p:nvSpPr>
            <p:cNvPr id="14" name="矩形 13"/>
            <p:cNvSpPr/>
            <p:nvPr/>
          </p:nvSpPr>
          <p:spPr>
            <a:xfrm>
              <a:off x="4138604" y="2564904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36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提高篇</a:t>
              </a:r>
              <a:endParaRPr lang="zh-CN" altLang="en-US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3106594" y="2564904"/>
              <a:ext cx="756084" cy="646331"/>
              <a:chOff x="1657940" y="4255726"/>
              <a:chExt cx="756084" cy="646331"/>
            </a:xfrm>
          </p:grpSpPr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1711947" y="4266300"/>
                <a:ext cx="648071" cy="625185"/>
              </a:xfrm>
              <a:custGeom>
                <a:avLst/>
                <a:gdLst>
                  <a:gd name="T0" fmla="*/ 0 w 800"/>
                  <a:gd name="T1" fmla="*/ 819 h 819"/>
                  <a:gd name="T2" fmla="*/ 412 w 800"/>
                  <a:gd name="T3" fmla="*/ 819 h 819"/>
                  <a:gd name="T4" fmla="*/ 800 w 800"/>
                  <a:gd name="T5" fmla="*/ 431 h 819"/>
                  <a:gd name="T6" fmla="*/ 800 w 800"/>
                  <a:gd name="T7" fmla="*/ 0 h 819"/>
                  <a:gd name="T8" fmla="*/ 388 w 800"/>
                  <a:gd name="T9" fmla="*/ 0 h 819"/>
                  <a:gd name="T10" fmla="*/ 0 w 800"/>
                  <a:gd name="T11" fmla="*/ 388 h 819"/>
                  <a:gd name="T12" fmla="*/ 0 w 800"/>
                  <a:gd name="T13" fmla="*/ 81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819">
                    <a:moveTo>
                      <a:pt x="0" y="819"/>
                    </a:moveTo>
                    <a:cubicBezTo>
                      <a:pt x="412" y="819"/>
                      <a:pt x="412" y="819"/>
                      <a:pt x="412" y="819"/>
                    </a:cubicBezTo>
                    <a:cubicBezTo>
                      <a:pt x="625" y="819"/>
                      <a:pt x="800" y="644"/>
                      <a:pt x="800" y="431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388" y="0"/>
                      <a:pt x="388" y="0"/>
                      <a:pt x="388" y="0"/>
                    </a:cubicBezTo>
                    <a:cubicBezTo>
                      <a:pt x="175" y="0"/>
                      <a:pt x="0" y="175"/>
                      <a:pt x="0" y="388"/>
                    </a:cubicBezTo>
                    <a:lnTo>
                      <a:pt x="0" y="81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657940" y="4255726"/>
                <a:ext cx="756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3106595" y="4437112"/>
            <a:ext cx="3913677" cy="646331"/>
            <a:chOff x="3250610" y="3608536"/>
            <a:chExt cx="3913677" cy="646331"/>
          </a:xfrm>
        </p:grpSpPr>
        <p:sp>
          <p:nvSpPr>
            <p:cNvPr id="36" name="矩形 35"/>
            <p:cNvSpPr/>
            <p:nvPr/>
          </p:nvSpPr>
          <p:spPr>
            <a:xfrm>
              <a:off x="4167242" y="3608536"/>
              <a:ext cx="29970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6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工具篇</a:t>
              </a:r>
              <a:endParaRPr lang="zh-CN" altLang="en-US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3250610" y="3608536"/>
              <a:ext cx="756084" cy="646331"/>
              <a:chOff x="1657940" y="4255726"/>
              <a:chExt cx="756084" cy="646331"/>
            </a:xfrm>
          </p:grpSpPr>
          <p:sp>
            <p:nvSpPr>
              <p:cNvPr id="38" name="Freeform 5"/>
              <p:cNvSpPr>
                <a:spLocks/>
              </p:cNvSpPr>
              <p:nvPr/>
            </p:nvSpPr>
            <p:spPr bwMode="auto">
              <a:xfrm>
                <a:off x="1711947" y="4266300"/>
                <a:ext cx="648071" cy="625185"/>
              </a:xfrm>
              <a:custGeom>
                <a:avLst/>
                <a:gdLst>
                  <a:gd name="T0" fmla="*/ 0 w 800"/>
                  <a:gd name="T1" fmla="*/ 819 h 819"/>
                  <a:gd name="T2" fmla="*/ 412 w 800"/>
                  <a:gd name="T3" fmla="*/ 819 h 819"/>
                  <a:gd name="T4" fmla="*/ 800 w 800"/>
                  <a:gd name="T5" fmla="*/ 431 h 819"/>
                  <a:gd name="T6" fmla="*/ 800 w 800"/>
                  <a:gd name="T7" fmla="*/ 0 h 819"/>
                  <a:gd name="T8" fmla="*/ 388 w 800"/>
                  <a:gd name="T9" fmla="*/ 0 h 819"/>
                  <a:gd name="T10" fmla="*/ 0 w 800"/>
                  <a:gd name="T11" fmla="*/ 388 h 819"/>
                  <a:gd name="T12" fmla="*/ 0 w 800"/>
                  <a:gd name="T13" fmla="*/ 81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819">
                    <a:moveTo>
                      <a:pt x="0" y="819"/>
                    </a:moveTo>
                    <a:cubicBezTo>
                      <a:pt x="412" y="819"/>
                      <a:pt x="412" y="819"/>
                      <a:pt x="412" y="819"/>
                    </a:cubicBezTo>
                    <a:cubicBezTo>
                      <a:pt x="625" y="819"/>
                      <a:pt x="800" y="644"/>
                      <a:pt x="800" y="431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388" y="0"/>
                      <a:pt x="388" y="0"/>
                      <a:pt x="388" y="0"/>
                    </a:cubicBezTo>
                    <a:cubicBezTo>
                      <a:pt x="175" y="0"/>
                      <a:pt x="0" y="175"/>
                      <a:pt x="0" y="388"/>
                    </a:cubicBezTo>
                    <a:lnTo>
                      <a:pt x="0" y="819"/>
                    </a:lnTo>
                    <a:close/>
                  </a:path>
                </a:pathLst>
              </a:custGeom>
              <a:solidFill>
                <a:srgbClr val="83C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57940" y="4255726"/>
                <a:ext cx="756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44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88640"/>
            <a:ext cx="4068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常用的分支操作命令</a:t>
            </a:r>
            <a:endParaRPr lang="en-US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251520" y="279812"/>
            <a:ext cx="144016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7604" y="95577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、创建分支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604" y="173897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、切换分支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83568" y="2158036"/>
            <a:ext cx="236500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bg1"/>
                </a:solidFill>
              </a:rPr>
              <a:t>g</a:t>
            </a:r>
            <a:r>
              <a:rPr lang="en-US" altLang="zh-CN" dirty="0" err="1" smtClean="0">
                <a:solidFill>
                  <a:schemeClr val="bg1"/>
                </a:solidFill>
              </a:rPr>
              <a:t>it</a:t>
            </a:r>
            <a:r>
              <a:rPr lang="en-US" altLang="zh-CN" dirty="0" smtClean="0">
                <a:solidFill>
                  <a:schemeClr val="bg1"/>
                </a:solidFill>
              </a:rPr>
              <a:t> checkout </a:t>
            </a:r>
            <a:r>
              <a:rPr lang="zh-CN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&lt;branch</a:t>
            </a:r>
            <a:r>
              <a:rPr lang="zh-CN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&gt;</a:t>
            </a:r>
            <a:r>
              <a:rPr lang="zh-CN" altLang="zh-CN" sz="800" dirty="0">
                <a:solidFill>
                  <a:schemeClr val="bg1"/>
                </a:solidFill>
              </a:rPr>
              <a:t> </a:t>
            </a:r>
            <a:endParaRPr lang="zh-CN" altLang="zh-CN" sz="4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-540568" y="60474"/>
            <a:ext cx="65" cy="34911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3568" y="1325104"/>
            <a:ext cx="28248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git branch &lt;branchname&gt;</a:t>
            </a:r>
            <a:r>
              <a:rPr lang="zh-CN" altLang="zh-CN" sz="800" dirty="0">
                <a:solidFill>
                  <a:schemeClr val="bg1"/>
                </a:solidFill>
              </a:rPr>
              <a:t> </a:t>
            </a:r>
            <a:endParaRPr lang="zh-CN" altLang="zh-CN" sz="4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-972616" y="17936"/>
            <a:ext cx="65" cy="34911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604" y="262163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、查看所有分支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83568" y="2990968"/>
            <a:ext cx="119776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git </a:t>
            </a:r>
            <a:r>
              <a:rPr lang="zh-CN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branch</a:t>
            </a:r>
            <a:endParaRPr lang="zh-CN" altLang="zh-CN" sz="4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7604" y="348053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、合并分支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83568" y="3849864"/>
            <a:ext cx="2970493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/>
              <a:t>git</a:t>
            </a:r>
            <a:r>
              <a:rPr lang="en-US" altLang="zh-CN" sz="2000" b="1" dirty="0"/>
              <a:t> merge </a:t>
            </a:r>
            <a:r>
              <a:rPr lang="en-US" altLang="zh-CN" sz="2000" b="1" dirty="0" smtClean="0"/>
              <a:t>--no-</a:t>
            </a:r>
            <a:r>
              <a:rPr lang="en-US" altLang="zh-CN" sz="2000" b="1" dirty="0" err="1" smtClean="0"/>
              <a:t>ff</a:t>
            </a:r>
            <a:r>
              <a:rPr lang="en-US" altLang="zh-CN" sz="2000" b="1" dirty="0" smtClean="0"/>
              <a:t> &lt;branch&gt;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3372" y="4391588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、删除分支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79336" y="4760920"/>
            <a:ext cx="254428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git </a:t>
            </a:r>
            <a:r>
              <a:rPr lang="zh-CN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branch</a:t>
            </a:r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 –d &lt;branch&gt;</a:t>
            </a:r>
            <a:endParaRPr lang="zh-CN" altLang="zh-CN" sz="4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88640"/>
            <a:ext cx="2389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(tag)</a:t>
            </a:r>
            <a:endParaRPr lang="en-US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251520" y="279812"/>
            <a:ext cx="144016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1520" y="908720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dirty="0"/>
              <a:t>标签是为了更方便地参考提交而给它标上易懂的名称。</a:t>
            </a:r>
          </a:p>
          <a:p>
            <a:pPr fontAlgn="base"/>
            <a:r>
              <a:rPr lang="en-US" altLang="zh-CN" dirty="0" err="1"/>
              <a:t>Git</a:t>
            </a:r>
            <a:r>
              <a:rPr lang="zh-CN" altLang="en-US" dirty="0"/>
              <a:t>可以使用</a:t>
            </a:r>
            <a:r>
              <a:rPr lang="en-US" altLang="zh-CN" dirty="0"/>
              <a:t>2</a:t>
            </a:r>
            <a:r>
              <a:rPr lang="zh-CN" altLang="en-US" dirty="0"/>
              <a:t>种标签：轻标签和注解标签。打上的标签是固定的，不能像分支那样可以移动位置。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55475" y="4424216"/>
            <a:ext cx="210987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git </a:t>
            </a:r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tag</a:t>
            </a:r>
            <a:r>
              <a:rPr lang="zh-CN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 &lt;</a:t>
            </a:r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tag</a:t>
            </a:r>
            <a:r>
              <a:rPr lang="zh-CN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name</a:t>
            </a:r>
            <a:r>
              <a:rPr lang="zh-CN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&gt;</a:t>
            </a:r>
            <a:r>
              <a:rPr lang="zh-CN" altLang="zh-CN" sz="800" dirty="0">
                <a:solidFill>
                  <a:schemeClr val="bg1"/>
                </a:solidFill>
              </a:rPr>
              <a:t> </a:t>
            </a:r>
            <a:endParaRPr lang="zh-CN" altLang="zh-CN" sz="4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0613" y="5229732"/>
            <a:ext cx="370806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git </a:t>
            </a:r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tag</a:t>
            </a:r>
            <a:r>
              <a:rPr lang="zh-CN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–am “</a:t>
            </a:r>
            <a:r>
              <a:rPr lang="zh-CN" altLang="en-US" dirty="0" smtClean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注解内容</a:t>
            </a:r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” </a:t>
            </a:r>
            <a:r>
              <a:rPr lang="zh-CN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&lt;</a:t>
            </a:r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tag</a:t>
            </a:r>
            <a:r>
              <a:rPr lang="zh-CN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name</a:t>
            </a:r>
            <a:r>
              <a:rPr lang="zh-CN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&gt;</a:t>
            </a:r>
            <a:r>
              <a:rPr lang="zh-CN" altLang="zh-CN" sz="800" dirty="0">
                <a:solidFill>
                  <a:schemeClr val="bg1"/>
                </a:solidFill>
              </a:rPr>
              <a:t> </a:t>
            </a:r>
            <a:endParaRPr lang="zh-CN" altLang="zh-CN" sz="4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8195" name="Picture 3" descr="注解标签，轻标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60521"/>
            <a:ext cx="52101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545137" y="6153009"/>
            <a:ext cx="25154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git </a:t>
            </a:r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tag</a:t>
            </a:r>
            <a:r>
              <a:rPr lang="zh-CN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–d  </a:t>
            </a:r>
            <a:r>
              <a:rPr lang="zh-CN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&lt;</a:t>
            </a:r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tag</a:t>
            </a:r>
            <a:r>
              <a:rPr lang="zh-CN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name</a:t>
            </a:r>
            <a:r>
              <a:rPr lang="zh-CN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Bitstream Vera Sans Mono"/>
              </a:rPr>
              <a:t>&gt;</a:t>
            </a:r>
            <a:r>
              <a:rPr lang="zh-CN" altLang="zh-CN" sz="800" dirty="0">
                <a:solidFill>
                  <a:schemeClr val="bg1"/>
                </a:solidFill>
              </a:rPr>
              <a:t> </a:t>
            </a:r>
            <a:endParaRPr lang="zh-CN" altLang="zh-CN" sz="4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1075" y="40004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新建轻标签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77496" y="48481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新建注解标签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09215" y="57554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删除标签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2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88640"/>
            <a:ext cx="4786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一套分支有效的分支模型</a:t>
            </a:r>
            <a:endParaRPr lang="en-US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251520" y="279812"/>
            <a:ext cx="144016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0" name="Picture 2" descr="http://ihower.tw/blog/wp-content/uploads/2011/02/Screen-shot-2009-12-24-at-11.32.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64704"/>
            <a:ext cx="4320480" cy="576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32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88640"/>
            <a:ext cx="4786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一套分支有效的分支模型</a:t>
            </a:r>
            <a:endParaRPr lang="en-US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251520" y="279812"/>
            <a:ext cx="144016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70923771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9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092512" y="2017304"/>
            <a:ext cx="2847640" cy="1384995"/>
            <a:chOff x="2396210" y="2017304"/>
            <a:chExt cx="2847640" cy="1384995"/>
          </a:xfrm>
        </p:grpSpPr>
        <p:grpSp>
          <p:nvGrpSpPr>
            <p:cNvPr id="10" name="组合 9"/>
            <p:cNvGrpSpPr/>
            <p:nvPr/>
          </p:nvGrpSpPr>
          <p:grpSpPr>
            <a:xfrm>
              <a:off x="2396210" y="2122158"/>
              <a:ext cx="1512168" cy="1175195"/>
              <a:chOff x="585178" y="3705593"/>
              <a:chExt cx="1512168" cy="1175195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744744" y="3705593"/>
                <a:ext cx="1193037" cy="1175195"/>
              </a:xfrm>
              <a:custGeom>
                <a:avLst/>
                <a:gdLst>
                  <a:gd name="T0" fmla="*/ 0 w 800"/>
                  <a:gd name="T1" fmla="*/ 819 h 819"/>
                  <a:gd name="T2" fmla="*/ 412 w 800"/>
                  <a:gd name="T3" fmla="*/ 819 h 819"/>
                  <a:gd name="T4" fmla="*/ 800 w 800"/>
                  <a:gd name="T5" fmla="*/ 431 h 819"/>
                  <a:gd name="T6" fmla="*/ 800 w 800"/>
                  <a:gd name="T7" fmla="*/ 0 h 819"/>
                  <a:gd name="T8" fmla="*/ 388 w 800"/>
                  <a:gd name="T9" fmla="*/ 0 h 819"/>
                  <a:gd name="T10" fmla="*/ 0 w 800"/>
                  <a:gd name="T11" fmla="*/ 388 h 819"/>
                  <a:gd name="T12" fmla="*/ 0 w 800"/>
                  <a:gd name="T13" fmla="*/ 81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819">
                    <a:moveTo>
                      <a:pt x="0" y="819"/>
                    </a:moveTo>
                    <a:cubicBezTo>
                      <a:pt x="412" y="819"/>
                      <a:pt x="412" y="819"/>
                      <a:pt x="412" y="819"/>
                    </a:cubicBezTo>
                    <a:cubicBezTo>
                      <a:pt x="625" y="819"/>
                      <a:pt x="800" y="644"/>
                      <a:pt x="800" y="431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388" y="0"/>
                      <a:pt x="388" y="0"/>
                      <a:pt x="388" y="0"/>
                    </a:cubicBezTo>
                    <a:cubicBezTo>
                      <a:pt x="175" y="0"/>
                      <a:pt x="0" y="175"/>
                      <a:pt x="0" y="388"/>
                    </a:cubicBezTo>
                    <a:lnTo>
                      <a:pt x="0" y="81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5178" y="3831525"/>
                <a:ext cx="15121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779911" y="2017304"/>
              <a:ext cx="146393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endParaRPr lang="en-US" altLang="zh-CN" sz="4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4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</a:t>
              </a:r>
              <a:endParaRPr lang="en-US" altLang="zh-CN" sz="4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3131840" y="3429000"/>
            <a:ext cx="28083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8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88640"/>
            <a:ext cx="2803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en-US" altLang="zh-CN" sz="2800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251520" y="279812"/>
            <a:ext cx="144016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3568" y="1052736"/>
            <a:ext cx="576048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（免费跨平台）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Desktop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（对应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/>
              <a:t>TortoiseGit</a:t>
            </a:r>
            <a:r>
              <a:rPr lang="en-US" altLang="zh-CN" dirty="0"/>
              <a:t> </a:t>
            </a:r>
            <a:r>
              <a:rPr lang="zh-CN" altLang="en-US" dirty="0" smtClean="0"/>
              <a:t>（小乌龟的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版本）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/>
              <a:t>Tower </a:t>
            </a:r>
            <a:r>
              <a:rPr lang="zh-CN" altLang="en-US" dirty="0" smtClean="0"/>
              <a:t>（号称</a:t>
            </a:r>
            <a:r>
              <a:rPr lang="zh-CN" altLang="en-US" dirty="0"/>
              <a:t>是 </a:t>
            </a:r>
            <a:r>
              <a:rPr lang="en-US" altLang="zh-CN" dirty="0"/>
              <a:t>Mac </a:t>
            </a:r>
            <a:r>
              <a:rPr lang="zh-CN" altLang="en-US" dirty="0"/>
              <a:t>下最好用的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 smtClean="0"/>
              <a:t>客户端，收费）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Extensions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，免费，可以和</a:t>
            </a:r>
            <a:r>
              <a:rPr lang="en-US" altLang="zh-CN" dirty="0" smtClean="0"/>
              <a:t>VS</a:t>
            </a:r>
            <a:r>
              <a:rPr lang="zh-CN" altLang="en-US" dirty="0" smtClean="0"/>
              <a:t>集成）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err="1" smtClean="0"/>
              <a:t>msysgit</a:t>
            </a:r>
            <a:r>
              <a:rPr lang="zh-CN" altLang="en-US" dirty="0" smtClean="0"/>
              <a:t>自</a:t>
            </a:r>
            <a:r>
              <a:rPr lang="zh-CN" altLang="en-US" dirty="0"/>
              <a:t>带的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Gui</a:t>
            </a:r>
            <a:r>
              <a:rPr lang="en-US" altLang="zh-CN" dirty="0"/>
              <a:t> </a:t>
            </a:r>
            <a:r>
              <a:rPr lang="zh-CN" altLang="en-US" dirty="0"/>
              <a:t>虽然简陋，但也还是可以用的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7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8864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扩展阅读</a:t>
            </a:r>
            <a:endParaRPr lang="zh-CN" altLang="en-US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279812"/>
            <a:ext cx="144016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3568" y="1052736"/>
            <a:ext cx="7988725" cy="222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、免费图书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https://git-scm.com/book/zh/v2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中文版哟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版本控制与工作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www.jianshu.com/p/67afe711c731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专为设计师而写的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://www.ui.cn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/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指南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http://rogerdudler.github.io/git-guide/index.zh.html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 descr="https://git-scm.com/images/progit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17032"/>
            <a:ext cx="1753127" cy="23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0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r>
              <a:rPr lang="zh-CN" altLang="en-US" smtClean="0"/>
              <a:t>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2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092512" y="2017304"/>
            <a:ext cx="2847640" cy="1384995"/>
            <a:chOff x="2396210" y="2017304"/>
            <a:chExt cx="2847640" cy="1384995"/>
          </a:xfrm>
        </p:grpSpPr>
        <p:grpSp>
          <p:nvGrpSpPr>
            <p:cNvPr id="10" name="组合 9"/>
            <p:cNvGrpSpPr/>
            <p:nvPr/>
          </p:nvGrpSpPr>
          <p:grpSpPr>
            <a:xfrm>
              <a:off x="2396210" y="2122158"/>
              <a:ext cx="1512168" cy="1175195"/>
              <a:chOff x="585178" y="3705593"/>
              <a:chExt cx="1512168" cy="1175195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744744" y="3705593"/>
                <a:ext cx="1193037" cy="1175195"/>
              </a:xfrm>
              <a:custGeom>
                <a:avLst/>
                <a:gdLst>
                  <a:gd name="T0" fmla="*/ 0 w 800"/>
                  <a:gd name="T1" fmla="*/ 819 h 819"/>
                  <a:gd name="T2" fmla="*/ 412 w 800"/>
                  <a:gd name="T3" fmla="*/ 819 h 819"/>
                  <a:gd name="T4" fmla="*/ 800 w 800"/>
                  <a:gd name="T5" fmla="*/ 431 h 819"/>
                  <a:gd name="T6" fmla="*/ 800 w 800"/>
                  <a:gd name="T7" fmla="*/ 0 h 819"/>
                  <a:gd name="T8" fmla="*/ 388 w 800"/>
                  <a:gd name="T9" fmla="*/ 0 h 819"/>
                  <a:gd name="T10" fmla="*/ 0 w 800"/>
                  <a:gd name="T11" fmla="*/ 388 h 819"/>
                  <a:gd name="T12" fmla="*/ 0 w 800"/>
                  <a:gd name="T13" fmla="*/ 81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819">
                    <a:moveTo>
                      <a:pt x="0" y="819"/>
                    </a:moveTo>
                    <a:cubicBezTo>
                      <a:pt x="412" y="819"/>
                      <a:pt x="412" y="819"/>
                      <a:pt x="412" y="819"/>
                    </a:cubicBezTo>
                    <a:cubicBezTo>
                      <a:pt x="625" y="819"/>
                      <a:pt x="800" y="644"/>
                      <a:pt x="800" y="431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388" y="0"/>
                      <a:pt x="388" y="0"/>
                      <a:pt x="388" y="0"/>
                    </a:cubicBezTo>
                    <a:cubicBezTo>
                      <a:pt x="175" y="0"/>
                      <a:pt x="0" y="175"/>
                      <a:pt x="0" y="388"/>
                    </a:cubicBezTo>
                    <a:lnTo>
                      <a:pt x="0" y="81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5178" y="3831525"/>
                <a:ext cx="15121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779911" y="2017304"/>
              <a:ext cx="146393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r>
                <a:rPr lang="zh-CN" altLang="en-US" sz="4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endParaRPr lang="en-US" altLang="zh-CN" sz="4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3131840" y="3429000"/>
            <a:ext cx="28083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3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47818"/>
            <a:ext cx="8424936" cy="33855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、当我们要恢复一个文档编辑前的状态，我们怎么处理？</a:t>
            </a:r>
            <a:endParaRPr lang="en-US" altLang="zh-CN" sz="1600" dirty="0"/>
          </a:p>
        </p:txBody>
      </p:sp>
      <p:sp>
        <p:nvSpPr>
          <p:cNvPr id="3" name="矩形 2"/>
          <p:cNvSpPr/>
          <p:nvPr/>
        </p:nvSpPr>
        <p:spPr>
          <a:xfrm>
            <a:off x="467544" y="188640"/>
            <a:ext cx="5750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1.1 </a:t>
            </a:r>
            <a:r>
              <a:rPr lang="zh-CN" altLang="en-US" sz="2800" dirty="0" smtClean="0"/>
              <a:t>什么是版本控制，为什么用它？</a:t>
            </a:r>
            <a:endParaRPr lang="zh-CN" altLang="en-US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279812"/>
            <a:ext cx="144016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备份文档的实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4886196" cy="203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95536" y="4093628"/>
            <a:ext cx="838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两个人同时编辑某个</a:t>
            </a:r>
            <a:r>
              <a:rPr lang="zh-CN" altLang="en-US" dirty="0" smtClean="0"/>
              <a:t>共享文件，后保存的人把之前保存的修改的内容覆盖了？</a:t>
            </a:r>
            <a:endParaRPr lang="zh-CN" altLang="en-US" dirty="0"/>
          </a:p>
        </p:txBody>
      </p:sp>
      <p:pic>
        <p:nvPicPr>
          <p:cNvPr id="1028" name="Picture 4" descr="共享文件操作失败实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14" y="4653136"/>
            <a:ext cx="45053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66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474739"/>
            <a:ext cx="7848872" cy="1839863"/>
          </a:xfrm>
          <a:prstGeom prst="rect">
            <a:avLst/>
          </a:prstGeom>
          <a:ln>
            <a:noFill/>
          </a:ln>
        </p:spPr>
        <p:txBody>
          <a:bodyPr wrap="square" anchor="ctr" anchorCtr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VSS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100" dirty="0" err="1" smtClean="0"/>
              <a:t>ClearCase</a:t>
            </a:r>
            <a:endParaRPr lang="en-US" altLang="zh-CN" sz="11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100" dirty="0" err="1"/>
              <a:t>BitKeeper</a:t>
            </a:r>
            <a:endParaRPr lang="en-US" altLang="zh-CN" sz="11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100" dirty="0" smtClean="0"/>
              <a:t>Mercurial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88640"/>
            <a:ext cx="3679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集中式 </a:t>
            </a:r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endParaRPr lang="zh-CN" altLang="en-US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279812"/>
            <a:ext cx="144016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9558" y="971152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这个世界曾经或者现在的那些版本控制工具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79912" y="1617358"/>
            <a:ext cx="1627751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这个世界</a:t>
            </a:r>
            <a:endParaRPr lang="en-US" altLang="zh-CN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对我们</a:t>
            </a:r>
            <a:endParaRPr lang="en-US" altLang="zh-CN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还不错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8607" y="378904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上面的</a:t>
            </a:r>
            <a:r>
              <a:rPr lang="zh-CN" altLang="en-US" dirty="0" smtClean="0"/>
              <a:t>这些工具哪些</a:t>
            </a:r>
            <a:r>
              <a:rPr lang="zh-CN" altLang="en-US" dirty="0" smtClean="0"/>
              <a:t>是分布式？哪些又是集中式？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48283" y="1526761"/>
            <a:ext cx="1731429" cy="964985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8283" y="2543768"/>
            <a:ext cx="1587413" cy="905089"/>
          </a:xfrm>
          <a:prstGeom prst="ellipse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1835696" y="3140968"/>
            <a:ext cx="288032" cy="21602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23739" y="3296016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3">
                    <a:lumMod val="50000"/>
                  </a:schemeClr>
                </a:solidFill>
              </a:rPr>
              <a:t>我是分布式，棒棒哒</a:t>
            </a:r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</a:rPr>
              <a:t>！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1979712" y="1700808"/>
            <a:ext cx="327438" cy="1440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215524" y="143180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3">
                    <a:lumMod val="50000"/>
                  </a:schemeClr>
                </a:solidFill>
              </a:rPr>
              <a:t>我是集中式</a:t>
            </a:r>
            <a:endParaRPr lang="zh-CN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59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 animBg="1"/>
      <p:bldP spid="10" grpId="0" animBg="1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88640"/>
            <a:ext cx="2191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800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279812"/>
            <a:ext cx="144016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3568" y="1700808"/>
            <a:ext cx="6120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zh-CN" sz="1600" dirty="0" smtClean="0"/>
              <a:t>Linus</a:t>
            </a:r>
            <a:r>
              <a:rPr lang="zh-CN" altLang="en-US" sz="1600" dirty="0" smtClean="0"/>
              <a:t>创建了</a:t>
            </a:r>
            <a:r>
              <a:rPr lang="en-US" altLang="zh-CN" sz="1600" dirty="0" smtClean="0"/>
              <a:t>Linux</a:t>
            </a:r>
            <a:endParaRPr lang="en-US" altLang="zh-CN" sz="1600" dirty="0"/>
          </a:p>
          <a:p>
            <a:pPr marL="342900" indent="-342900">
              <a:buFont typeface="+mj-lt"/>
              <a:buAutoNum type="alphaLcParenR"/>
            </a:pPr>
            <a:r>
              <a:rPr lang="en-US" altLang="zh-CN" sz="1600" dirty="0" smtClean="0"/>
              <a:t>Linus</a:t>
            </a:r>
            <a:r>
              <a:rPr lang="zh-CN" altLang="en-US" sz="1600" dirty="0" smtClean="0"/>
              <a:t>不喜欢</a:t>
            </a:r>
            <a:r>
              <a:rPr lang="en-US" altLang="zh-CN" sz="1600" dirty="0" smtClean="0"/>
              <a:t>SVN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zh-CN" sz="1600" dirty="0" err="1" smtClean="0"/>
              <a:t>BitKeeper</a:t>
            </a:r>
            <a:r>
              <a:rPr lang="zh-CN" altLang="en-US" sz="1600" dirty="0" smtClean="0"/>
              <a:t>免费给</a:t>
            </a:r>
            <a:r>
              <a:rPr lang="en-US" altLang="zh-CN" sz="1600" dirty="0" smtClean="0"/>
              <a:t>Linus</a:t>
            </a:r>
            <a:r>
              <a:rPr lang="zh-CN" altLang="en-US" sz="1600" dirty="0" smtClean="0"/>
              <a:t>用，但是任性</a:t>
            </a:r>
            <a:r>
              <a:rPr lang="zh-CN" altLang="en-US" sz="1600" dirty="0" smtClean="0"/>
              <a:t>的小伙伴们开始</a:t>
            </a:r>
            <a:r>
              <a:rPr lang="zh-CN" altLang="en-US" sz="1600" dirty="0" smtClean="0"/>
              <a:t>盗版</a:t>
            </a:r>
            <a:endParaRPr lang="en-US" altLang="zh-CN" sz="1600" dirty="0" smtClean="0"/>
          </a:p>
          <a:p>
            <a:pPr marL="342900" indent="-342900">
              <a:buFont typeface="+mj-lt"/>
              <a:buAutoNum type="alphaLcParenR"/>
            </a:pPr>
            <a:r>
              <a:rPr lang="en-US" altLang="zh-CN" sz="1600" dirty="0" err="1" smtClean="0"/>
              <a:t>BitKeeper</a:t>
            </a:r>
            <a:r>
              <a:rPr lang="zh-CN" altLang="en-US" sz="1600" dirty="0" smtClean="0"/>
              <a:t>不给</a:t>
            </a:r>
            <a:r>
              <a:rPr lang="en-US" altLang="zh-CN" sz="1600" dirty="0" smtClean="0"/>
              <a:t>Linus</a:t>
            </a:r>
            <a:r>
              <a:rPr lang="zh-CN" altLang="en-US" sz="1600" dirty="0" smtClean="0"/>
              <a:t>用了，</a:t>
            </a:r>
            <a:r>
              <a:rPr lang="en-US" altLang="zh-CN" sz="1600" dirty="0" smtClean="0"/>
              <a:t>Linus</a:t>
            </a:r>
            <a:r>
              <a:rPr lang="zh-CN" altLang="en-US" sz="1600" dirty="0" smtClean="0"/>
              <a:t>自己搞了一套，名字叫</a:t>
            </a:r>
            <a:r>
              <a:rPr lang="en-US" altLang="zh-CN" sz="1600" dirty="0" err="1" smtClean="0"/>
              <a:t>Git</a:t>
            </a:r>
            <a:endParaRPr lang="en-US" altLang="zh-CN" sz="1600" dirty="0" smtClean="0"/>
          </a:p>
          <a:p>
            <a:pPr marL="342900" indent="-342900">
              <a:buFont typeface="+mj-lt"/>
              <a:buAutoNum type="alphaLcParenR"/>
            </a:pPr>
            <a:r>
              <a:rPr lang="en-US" altLang="zh-CN" sz="1600" dirty="0" err="1" smtClean="0"/>
              <a:t>Github</a:t>
            </a:r>
            <a:r>
              <a:rPr lang="zh-CN" altLang="en-US" sz="1600" dirty="0" smtClean="0"/>
              <a:t>出现了，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开始流行了起来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67544" y="1124744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简史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02614" y="3140968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简介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73061" y="4356973"/>
            <a:ext cx="71055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速度快</a:t>
            </a:r>
            <a:endParaRPr lang="zh-CN" altLang="en-US" sz="16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zh-CN" altLang="en-US" sz="1600" dirty="0"/>
              <a:t>简单的设计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zh-CN" altLang="en-US" sz="1600" dirty="0"/>
              <a:t>对非线性开发模式的强力支持（允许成千上万个并行开发的分支）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zh-CN" altLang="en-US" sz="1600" dirty="0"/>
              <a:t>完全分布式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zh-CN" altLang="en-US" sz="1600" dirty="0"/>
              <a:t>有能力高效管理类似 </a:t>
            </a:r>
            <a:r>
              <a:rPr lang="en-US" altLang="zh-CN" sz="1600" dirty="0"/>
              <a:t>Linux </a:t>
            </a:r>
            <a:r>
              <a:rPr lang="zh-CN" altLang="en-US" sz="1600" dirty="0"/>
              <a:t>内核一样的超大规模项目（速度和数据量）</a:t>
            </a:r>
          </a:p>
          <a:p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502614" y="3657142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dirty="0" smtClean="0"/>
              <a:t>2005</a:t>
            </a:r>
            <a:r>
              <a:rPr lang="zh-CN" altLang="en-US" dirty="0" smtClean="0"/>
              <a:t>年诞生的分布式版本管理工具，具备以下特点：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89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88640"/>
            <a:ext cx="2191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en-US" altLang="zh-CN" sz="2800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279812"/>
            <a:ext cx="144016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81663" y="908720"/>
            <a:ext cx="3188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</a:t>
            </a:r>
            <a:r>
              <a:rPr lang="en-US" altLang="zh-CN" dirty="0"/>
              <a:t>://git-scm.com/download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484784"/>
            <a:ext cx="3960138" cy="2664296"/>
          </a:xfrm>
          <a:prstGeom prst="rect">
            <a:avLst/>
          </a:prstGeom>
        </p:spPr>
      </p:pic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113944495"/>
              </p:ext>
            </p:extLst>
          </p:nvPr>
        </p:nvGraphicFramePr>
        <p:xfrm>
          <a:off x="395536" y="1472001"/>
          <a:ext cx="4464496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23528" y="5229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验证安装：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536" y="5661248"/>
            <a:ext cx="3935852" cy="64807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5137" y="5976839"/>
            <a:ext cx="5950263" cy="66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6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88640"/>
            <a:ext cx="2191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en-US" altLang="zh-CN" sz="2800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279812"/>
            <a:ext cx="144016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工作树和索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47815"/>
            <a:ext cx="543877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/>
          <p:nvPr/>
        </p:nvCxnSpPr>
        <p:spPr>
          <a:xfrm flipH="1">
            <a:off x="2339752" y="4077072"/>
            <a:ext cx="2664296" cy="0"/>
          </a:xfrm>
          <a:prstGeom prst="straightConnector1">
            <a:avLst/>
          </a:prstGeom>
          <a:ln w="41275">
            <a:solidFill>
              <a:srgbClr val="0CB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1860179802"/>
              </p:ext>
            </p:extLst>
          </p:nvPr>
        </p:nvGraphicFramePr>
        <p:xfrm>
          <a:off x="611560" y="906258"/>
          <a:ext cx="5928320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7838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88640"/>
            <a:ext cx="2802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lang="en-US" altLang="zh-CN" sz="2800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279812"/>
            <a:ext cx="144016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5536" y="808228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创建新文件夹，打开，然后执行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24136" y="1916832"/>
            <a:ext cx="519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新建一个</a:t>
            </a:r>
            <a:r>
              <a:rPr lang="en-US" altLang="zh-CN" dirty="0" smtClean="0"/>
              <a:t>ReadMe.txt</a:t>
            </a:r>
            <a:r>
              <a:rPr lang="zh-CN" altLang="en-US" dirty="0" smtClean="0"/>
              <a:t>文件，然后在里面写几个字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47" y="1273928"/>
            <a:ext cx="7527666" cy="4988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47" y="2286164"/>
            <a:ext cx="6076950" cy="2047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930" y="1903895"/>
            <a:ext cx="3219450" cy="13144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00988" y="4518705"/>
            <a:ext cx="323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将文件加到缓存区（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4888037"/>
            <a:ext cx="47339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1197</Words>
  <Application>Microsoft Office PowerPoint</Application>
  <PresentationFormat>全屏显示(4:3)</PresentationFormat>
  <Paragraphs>168</Paragraphs>
  <Slides>27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 Unicode MS</vt:lpstr>
      <vt:lpstr>Bitstream Vera Sans Mono</vt:lpstr>
      <vt:lpstr>宋体</vt:lpstr>
      <vt:lpstr>微软雅黑</vt:lpstr>
      <vt:lpstr>Arial</vt:lpstr>
      <vt:lpstr>Calibri</vt:lpstr>
      <vt:lpstr>Helvetica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Questions？</vt:lpstr>
    </vt:vector>
  </TitlesOfParts>
  <Company>上海盛大网络发展有限公司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王洁</dc:creator>
  <cp:lastModifiedBy>RedhuWang(王少明)</cp:lastModifiedBy>
  <cp:revision>64</cp:revision>
  <dcterms:created xsi:type="dcterms:W3CDTF">2015-11-24T03:03:02Z</dcterms:created>
  <dcterms:modified xsi:type="dcterms:W3CDTF">2015-12-18T02:45:10Z</dcterms:modified>
</cp:coreProperties>
</file>