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52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76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88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2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572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783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53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418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19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2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4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16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09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64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88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91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07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D48A-AF11-4DAB-90FC-8C0844967B2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04FA-9702-4853-9A41-D829C406F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203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1763" y="712432"/>
            <a:ext cx="10353761" cy="1326321"/>
          </a:xfrm>
        </p:spPr>
        <p:txBody>
          <a:bodyPr/>
          <a:lstStyle/>
          <a:p>
            <a:r>
              <a:rPr lang="en-US" altLang="zh-TW" dirty="0" smtClean="0"/>
              <a:t>Alan Lien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480" y="2652364"/>
            <a:ext cx="10353762" cy="3695136"/>
          </a:xfrm>
        </p:spPr>
        <p:txBody>
          <a:bodyPr>
            <a:normAutofit/>
          </a:bodyPr>
          <a:lstStyle/>
          <a:p>
            <a:r>
              <a:rPr lang="en-US" altLang="zh-TW" sz="6600" dirty="0" smtClean="0"/>
              <a:t>MEDI&amp;ART 206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004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Core ideas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irst instinct choices vs. observations</a:t>
            </a:r>
          </a:p>
          <a:p>
            <a:r>
              <a:rPr lang="en-US" altLang="zh-TW" dirty="0" smtClean="0"/>
              <a:t>Interaction between objects in the background</a:t>
            </a:r>
          </a:p>
          <a:p>
            <a:r>
              <a:rPr lang="en-US" altLang="zh-TW" dirty="0" smtClean="0"/>
              <a:t>Trying out things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2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Thought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Actual Production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05" t="12000" r="49042" b="17195"/>
          <a:stretch/>
        </p:blipFill>
        <p:spPr>
          <a:xfrm>
            <a:off x="7201929" y="1690688"/>
            <a:ext cx="4151871" cy="3080952"/>
          </a:xfrm>
          <a:prstGeom prst="rect">
            <a:avLst/>
          </a:prstGeom>
        </p:spPr>
      </p:pic>
      <p:pic>
        <p:nvPicPr>
          <p:cNvPr id="1026" name="Picture 2" descr="midterm草稿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35" y="2037257"/>
            <a:ext cx="4181475" cy="273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6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79" y="1290407"/>
            <a:ext cx="3151421" cy="18908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Images used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62" y="5223872"/>
            <a:ext cx="857250" cy="1524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753" y="1471453"/>
            <a:ext cx="1768211" cy="176821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33" y="3239664"/>
            <a:ext cx="1905000" cy="24288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68" y="3801979"/>
            <a:ext cx="2012899" cy="305602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48" y="1380624"/>
            <a:ext cx="2414337" cy="241433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66" y="2476500"/>
            <a:ext cx="1905000" cy="1905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56" y="5366747"/>
            <a:ext cx="1238250" cy="12382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70622" y="5765109"/>
            <a:ext cx="1662031" cy="44152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87" y="3452107"/>
            <a:ext cx="3252200" cy="243915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33" y="3181260"/>
            <a:ext cx="9715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Origin for thoughts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is no game </a:t>
            </a:r>
            <a:endParaRPr lang="zh-TW" altLang="en-US" dirty="0"/>
          </a:p>
        </p:txBody>
      </p:sp>
      <p:pic>
        <p:nvPicPr>
          <p:cNvPr id="2052" name="Picture 4" descr="DO NOT WATCH | There Is No Game: Wrong Dimension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93" y="1935921"/>
            <a:ext cx="5561263" cy="31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9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52</TotalTime>
  <Words>34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Rockwell</vt:lpstr>
      <vt:lpstr>Arial</vt:lpstr>
      <vt:lpstr>Bookman Old Style</vt:lpstr>
      <vt:lpstr>Damask</vt:lpstr>
      <vt:lpstr>Alan Lien</vt:lpstr>
      <vt:lpstr>Core ideas</vt:lpstr>
      <vt:lpstr>Thought vs Actual Production</vt:lpstr>
      <vt:lpstr>Images used</vt:lpstr>
      <vt:lpstr>Origin for thoughts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Alan Lien</dc:creator>
  <cp:lastModifiedBy>Alan Lien</cp:lastModifiedBy>
  <cp:revision>3</cp:revision>
  <dcterms:created xsi:type="dcterms:W3CDTF">2020-11-22T22:47:37Z</dcterms:created>
  <dcterms:modified xsi:type="dcterms:W3CDTF">2020-11-22T23:40:34Z</dcterms:modified>
</cp:coreProperties>
</file>