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1" r:id="rId2"/>
    <p:sldMasterId id="2147483675" r:id="rId3"/>
  </p:sldMasterIdLst>
  <p:notesMasterIdLst>
    <p:notesMasterId r:id="rId15"/>
  </p:notesMasterIdLst>
  <p:sldIdLst>
    <p:sldId id="699" r:id="rId4"/>
    <p:sldId id="700" r:id="rId5"/>
    <p:sldId id="256" r:id="rId6"/>
    <p:sldId id="701" r:id="rId7"/>
    <p:sldId id="703" r:id="rId8"/>
    <p:sldId id="702" r:id="rId9"/>
    <p:sldId id="709" r:id="rId10"/>
    <p:sldId id="710" r:id="rId11"/>
    <p:sldId id="711" r:id="rId12"/>
    <p:sldId id="712" r:id="rId13"/>
    <p:sldId id="698" r:id="rId14"/>
  </p:sldIdLst>
  <p:sldSz cx="9144000" cy="6858000" type="screen4x3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CC3300"/>
    <a:srgbClr val="FFCCCC"/>
    <a:srgbClr val="006600"/>
    <a:srgbClr val="0000CC"/>
    <a:srgbClr val="000099"/>
    <a:srgbClr val="FF66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9" autoAdjust="0"/>
    <p:restoredTop sz="92985" autoAdjust="0"/>
  </p:normalViewPr>
  <p:slideViewPr>
    <p:cSldViewPr>
      <p:cViewPr varScale="1">
        <p:scale>
          <a:sx n="91" d="100"/>
          <a:sy n="91" d="100"/>
        </p:scale>
        <p:origin x="-503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686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17758-26C5-413D-BA80-DA77E4935E4C}" type="datetimeFigureOut">
              <a:rPr lang="zh-CN" altLang="en-US" smtClean="0"/>
              <a:t>2014-4-17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35339-1903-4671-BA75-20E6B2E52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634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129">
            <a:hlinkClick r:id="rId2" action="ppaction://hlinksldjump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24563"/>
            <a:ext cx="684212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0" y="6477000"/>
            <a:ext cx="159543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fontAlgn="t" hangingPunct="1">
              <a:lnSpc>
                <a:spcPct val="140000"/>
              </a:lnSpc>
              <a:buClr>
                <a:schemeClr val="bg1"/>
              </a:buClr>
            </a:pPr>
            <a:r>
              <a:rPr lang="zh-CN" altLang="en-US" sz="1000" b="1">
                <a:solidFill>
                  <a:schemeClr val="bg2"/>
                </a:solidFill>
                <a:latin typeface="宋体" panose="02010600030101010101" pitchFamily="2" charset="-122"/>
              </a:rPr>
              <a:t>传智播客</a:t>
            </a:r>
            <a:r>
              <a:rPr lang="en-US" altLang="zh-CN" sz="1000" b="1" dirty="0">
                <a:solidFill>
                  <a:schemeClr val="bg2"/>
                </a:solidFill>
                <a:latin typeface="宋体" panose="02010600030101010101" pitchFamily="2" charset="-122"/>
              </a:rPr>
              <a:t>C/C++</a:t>
            </a:r>
            <a:r>
              <a:rPr lang="zh-CN" altLang="en-US" sz="1000" b="1">
                <a:solidFill>
                  <a:schemeClr val="bg2"/>
                </a:solidFill>
                <a:latin typeface="宋体" panose="02010600030101010101" pitchFamily="2" charset="-122"/>
              </a:rPr>
              <a:t>学院 </a:t>
            </a:r>
            <a:r>
              <a:rPr lang="en-US" altLang="zh-CN" sz="1000" b="1" dirty="0">
                <a:solidFill>
                  <a:schemeClr val="bg2"/>
                </a:solidFill>
                <a:latin typeface="宋体" panose="02010600030101010101" pitchFamily="2" charset="-122"/>
              </a:rPr>
              <a:t>2013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581400" y="685800"/>
            <a:ext cx="5561013" cy="33528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5181600" y="4038600"/>
            <a:ext cx="3960813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defRPr kumimoji="0" sz="1400" smtClean="0">
                <a:solidFill>
                  <a:srgbClr val="EAEAEA"/>
                </a:solidFill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kumimoji="0" sz="1400" smtClean="0">
                <a:solidFill>
                  <a:srgbClr val="EAEAEA"/>
                </a:solidFill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kumimoji="0" sz="1400" smtClean="0">
                <a:solidFill>
                  <a:srgbClr val="EAEAEA"/>
                </a:solidFill>
              </a:defRPr>
            </a:lvl1pPr>
          </a:lstStyle>
          <a:p>
            <a:pPr>
              <a:defRPr/>
            </a:pPr>
            <a:fld id="{2E0DA7F4-A776-44F1-B01C-2EB71D80FA6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4699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18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3713" y="228600"/>
            <a:ext cx="2071687" cy="59483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28600"/>
            <a:ext cx="6062663" cy="5948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410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2" descr="1"/>
          <p:cNvSpPr>
            <a:spLocks/>
          </p:cNvSpPr>
          <p:nvPr/>
        </p:nvSpPr>
        <p:spPr bwMode="ltGray">
          <a:xfrm>
            <a:off x="-22225" y="0"/>
            <a:ext cx="9191625" cy="6156325"/>
          </a:xfrm>
          <a:custGeom>
            <a:avLst/>
            <a:gdLst/>
            <a:ahLst/>
            <a:cxnLst>
              <a:cxn ang="0">
                <a:pos x="22" y="3783"/>
              </a:cxn>
              <a:cxn ang="0">
                <a:pos x="1792" y="3857"/>
              </a:cxn>
              <a:cxn ang="0">
                <a:pos x="5774" y="3089"/>
              </a:cxn>
              <a:cxn ang="0">
                <a:pos x="5790" y="0"/>
              </a:cxn>
              <a:cxn ang="0">
                <a:pos x="0" y="0"/>
              </a:cxn>
              <a:cxn ang="0">
                <a:pos x="14" y="3791"/>
              </a:cxn>
            </a:cxnLst>
            <a:rect l="0" t="0" r="r" b="b"/>
            <a:pathLst>
              <a:path w="5790" h="3878">
                <a:moveTo>
                  <a:pt x="22" y="3783"/>
                </a:moveTo>
                <a:cubicBezTo>
                  <a:pt x="316" y="3795"/>
                  <a:pt x="788" y="3878"/>
                  <a:pt x="1792" y="3857"/>
                </a:cubicBezTo>
                <a:cubicBezTo>
                  <a:pt x="2796" y="3838"/>
                  <a:pt x="5112" y="3299"/>
                  <a:pt x="5774" y="3089"/>
                </a:cubicBezTo>
                <a:lnTo>
                  <a:pt x="5790" y="0"/>
                </a:lnTo>
                <a:lnTo>
                  <a:pt x="0" y="0"/>
                </a:lnTo>
                <a:lnTo>
                  <a:pt x="14" y="3791"/>
                </a:lnTo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sp>
        <p:nvSpPr>
          <p:cNvPr id="5" name="Freeform 34"/>
          <p:cNvSpPr>
            <a:spLocks/>
          </p:cNvSpPr>
          <p:nvPr/>
        </p:nvSpPr>
        <p:spPr bwMode="ltGray">
          <a:xfrm>
            <a:off x="0" y="4419600"/>
            <a:ext cx="9153525" cy="1733550"/>
          </a:xfrm>
          <a:custGeom>
            <a:avLst/>
            <a:gdLst/>
            <a:ahLst/>
            <a:cxnLst>
              <a:cxn ang="0">
                <a:pos x="8" y="1000"/>
              </a:cxn>
              <a:cxn ang="0">
                <a:pos x="1778" y="1072"/>
              </a:cxn>
              <a:cxn ang="0">
                <a:pos x="5760" y="324"/>
              </a:cxn>
              <a:cxn ang="0">
                <a:pos x="5766" y="0"/>
              </a:cxn>
              <a:cxn ang="0">
                <a:pos x="1764" y="1032"/>
              </a:cxn>
              <a:cxn ang="0">
                <a:pos x="0" y="720"/>
              </a:cxn>
              <a:cxn ang="0">
                <a:pos x="0" y="1008"/>
              </a:cxn>
            </a:cxnLst>
            <a:rect l="0" t="0" r="r" b="b"/>
            <a:pathLst>
              <a:path w="5766" h="1092">
                <a:moveTo>
                  <a:pt x="8" y="1000"/>
                </a:moveTo>
                <a:cubicBezTo>
                  <a:pt x="302" y="1012"/>
                  <a:pt x="774" y="1092"/>
                  <a:pt x="1778" y="1072"/>
                </a:cubicBezTo>
                <a:cubicBezTo>
                  <a:pt x="2782" y="1052"/>
                  <a:pt x="5098" y="529"/>
                  <a:pt x="5760" y="324"/>
                </a:cubicBezTo>
                <a:lnTo>
                  <a:pt x="5766" y="0"/>
                </a:lnTo>
                <a:cubicBezTo>
                  <a:pt x="5264" y="296"/>
                  <a:pt x="2820" y="1038"/>
                  <a:pt x="1764" y="1032"/>
                </a:cubicBezTo>
                <a:cubicBezTo>
                  <a:pt x="708" y="1026"/>
                  <a:pt x="116" y="744"/>
                  <a:pt x="0" y="720"/>
                </a:cubicBezTo>
                <a:lnTo>
                  <a:pt x="0" y="1008"/>
                </a:lnTo>
              </a:path>
            </a:pathLst>
          </a:custGeom>
          <a:solidFill>
            <a:srgbClr val="FFFFFF">
              <a:alpha val="89999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sp>
        <p:nvSpPr>
          <p:cNvPr id="6" name="Freeform 35"/>
          <p:cNvSpPr>
            <a:spLocks/>
          </p:cNvSpPr>
          <p:nvPr/>
        </p:nvSpPr>
        <p:spPr bwMode="gray">
          <a:xfrm>
            <a:off x="0" y="5181600"/>
            <a:ext cx="9169400" cy="977900"/>
          </a:xfrm>
          <a:custGeom>
            <a:avLst/>
            <a:gdLst/>
            <a:ahLst/>
            <a:cxnLst>
              <a:cxn ang="0">
                <a:pos x="0" y="58"/>
              </a:cxn>
              <a:cxn ang="0">
                <a:pos x="1584" y="586"/>
              </a:cxn>
              <a:cxn ang="0">
                <a:pos x="5768" y="0"/>
              </a:cxn>
              <a:cxn ang="0">
                <a:pos x="5776" y="32"/>
              </a:cxn>
              <a:cxn ang="0">
                <a:pos x="1584" y="598"/>
              </a:cxn>
              <a:cxn ang="0">
                <a:pos x="4" y="92"/>
              </a:cxn>
              <a:cxn ang="0">
                <a:pos x="0" y="58"/>
              </a:cxn>
            </a:cxnLst>
            <a:rect l="0" t="0" r="r" b="b"/>
            <a:pathLst>
              <a:path w="5776" h="616">
                <a:moveTo>
                  <a:pt x="0" y="58"/>
                </a:moveTo>
                <a:cubicBezTo>
                  <a:pt x="116" y="98"/>
                  <a:pt x="606" y="574"/>
                  <a:pt x="1584" y="586"/>
                </a:cubicBezTo>
                <a:cubicBezTo>
                  <a:pt x="2562" y="598"/>
                  <a:pt x="4364" y="324"/>
                  <a:pt x="5768" y="0"/>
                </a:cubicBezTo>
                <a:lnTo>
                  <a:pt x="5776" y="32"/>
                </a:lnTo>
                <a:cubicBezTo>
                  <a:pt x="4336" y="356"/>
                  <a:pt x="2550" y="616"/>
                  <a:pt x="1584" y="598"/>
                </a:cubicBezTo>
                <a:cubicBezTo>
                  <a:pt x="618" y="580"/>
                  <a:pt x="152" y="157"/>
                  <a:pt x="4" y="92"/>
                </a:cubicBezTo>
                <a:lnTo>
                  <a:pt x="0" y="58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pic>
        <p:nvPicPr>
          <p:cNvPr id="7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853024">
            <a:off x="1062038" y="1265238"/>
            <a:ext cx="6858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267200" y="4379913"/>
            <a:ext cx="3962400" cy="247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385846">
            <a:off x="1897063" y="4740275"/>
            <a:ext cx="220980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09600" y="3352800"/>
            <a:ext cx="2819400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20562851">
            <a:off x="1573213" y="2192338"/>
            <a:ext cx="10001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295400" y="1649413"/>
            <a:ext cx="1905000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81000" y="609600"/>
            <a:ext cx="14478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93"/>
          <p:cNvGrpSpPr>
            <a:grpSpLocks/>
          </p:cNvGrpSpPr>
          <p:nvPr/>
        </p:nvGrpSpPr>
        <p:grpSpPr bwMode="auto">
          <a:xfrm>
            <a:off x="5715000" y="1371600"/>
            <a:ext cx="3533775" cy="3427413"/>
            <a:chOff x="3665" y="622"/>
            <a:chExt cx="2161" cy="2063"/>
          </a:xfrm>
        </p:grpSpPr>
        <p:sp>
          <p:nvSpPr>
            <p:cNvPr id="15" name="Freeform 72"/>
            <p:cNvSpPr>
              <a:spLocks/>
            </p:cNvSpPr>
            <p:nvPr userDrawn="1"/>
          </p:nvSpPr>
          <p:spPr bwMode="gray">
            <a:xfrm rot="-667772" flipH="1" flipV="1">
              <a:off x="3665" y="249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16" name="Freeform 73"/>
            <p:cNvSpPr>
              <a:spLocks/>
            </p:cNvSpPr>
            <p:nvPr userDrawn="1"/>
          </p:nvSpPr>
          <p:spPr bwMode="gray">
            <a:xfrm rot="-667772" flipH="1" flipV="1">
              <a:off x="3672" y="2327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74"/>
            <p:cNvSpPr>
              <a:spLocks/>
            </p:cNvSpPr>
            <p:nvPr userDrawn="1"/>
          </p:nvSpPr>
          <p:spPr bwMode="gray">
            <a:xfrm rot="-667772" flipH="1" flipV="1">
              <a:off x="3693" y="2161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18" name="Freeform 75"/>
            <p:cNvSpPr>
              <a:spLocks/>
            </p:cNvSpPr>
            <p:nvPr userDrawn="1"/>
          </p:nvSpPr>
          <p:spPr bwMode="gray">
            <a:xfrm rot="-667772" flipH="1" flipV="1">
              <a:off x="3728" y="1998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19" name="Freeform 76"/>
            <p:cNvSpPr>
              <a:spLocks/>
            </p:cNvSpPr>
            <p:nvPr userDrawn="1"/>
          </p:nvSpPr>
          <p:spPr bwMode="gray">
            <a:xfrm rot="-667772" flipH="1" flipV="1">
              <a:off x="3778" y="1841"/>
              <a:ext cx="617" cy="398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0" name="Freeform 77"/>
            <p:cNvSpPr>
              <a:spLocks/>
            </p:cNvSpPr>
            <p:nvPr userDrawn="1"/>
          </p:nvSpPr>
          <p:spPr bwMode="gray">
            <a:xfrm rot="-667772" flipH="1" flipV="1">
              <a:off x="3841" y="1688"/>
              <a:ext cx="592" cy="444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1" name="Freeform 78"/>
            <p:cNvSpPr>
              <a:spLocks/>
            </p:cNvSpPr>
            <p:nvPr userDrawn="1"/>
          </p:nvSpPr>
          <p:spPr bwMode="gray">
            <a:xfrm rot="-667772" flipH="1" flipV="1">
              <a:off x="3917" y="1542"/>
              <a:ext cx="560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79"/>
            <p:cNvSpPr>
              <a:spLocks/>
            </p:cNvSpPr>
            <p:nvPr userDrawn="1"/>
          </p:nvSpPr>
          <p:spPr bwMode="gray">
            <a:xfrm rot="-667772" flipH="1" flipV="1">
              <a:off x="4006" y="1404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3" name="Freeform 80"/>
            <p:cNvSpPr>
              <a:spLocks/>
            </p:cNvSpPr>
            <p:nvPr userDrawn="1"/>
          </p:nvSpPr>
          <p:spPr bwMode="gray">
            <a:xfrm rot="-667772" flipH="1" flipV="1">
              <a:off x="4108" y="1275"/>
              <a:ext cx="490" cy="564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4" name="Freeform 81"/>
            <p:cNvSpPr>
              <a:spLocks/>
            </p:cNvSpPr>
            <p:nvPr userDrawn="1"/>
          </p:nvSpPr>
          <p:spPr bwMode="gray">
            <a:xfrm rot="-667772" flipH="1" flipV="1">
              <a:off x="4223" y="1154"/>
              <a:ext cx="446" cy="591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5" name="Freeform 82"/>
            <p:cNvSpPr>
              <a:spLocks/>
            </p:cNvSpPr>
            <p:nvPr userDrawn="1"/>
          </p:nvSpPr>
          <p:spPr bwMode="gray">
            <a:xfrm rot="-667772" flipH="1" flipV="1">
              <a:off x="4345" y="1045"/>
              <a:ext cx="403" cy="616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6" name="Freeform 83"/>
            <p:cNvSpPr>
              <a:spLocks/>
            </p:cNvSpPr>
            <p:nvPr userDrawn="1"/>
          </p:nvSpPr>
          <p:spPr bwMode="gray">
            <a:xfrm rot="-667772" flipH="1" flipV="1">
              <a:off x="4477" y="947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7" name="Freeform 84"/>
            <p:cNvSpPr>
              <a:spLocks/>
            </p:cNvSpPr>
            <p:nvPr userDrawn="1"/>
          </p:nvSpPr>
          <p:spPr bwMode="gray">
            <a:xfrm rot="-667772" flipH="1" flipV="1">
              <a:off x="4619" y="861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8" name="Freeform 85"/>
            <p:cNvSpPr>
              <a:spLocks/>
            </p:cNvSpPr>
            <p:nvPr userDrawn="1"/>
          </p:nvSpPr>
          <p:spPr bwMode="gray">
            <a:xfrm rot="-667772" flipH="1" flipV="1">
              <a:off x="4767" y="789"/>
              <a:ext cx="249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9" name="Freeform 86"/>
            <p:cNvSpPr>
              <a:spLocks/>
            </p:cNvSpPr>
            <p:nvPr userDrawn="1"/>
          </p:nvSpPr>
          <p:spPr bwMode="gray">
            <a:xfrm rot="-667772" flipH="1" flipV="1">
              <a:off x="4923" y="73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0" name="Freeform 87"/>
            <p:cNvSpPr>
              <a:spLocks/>
            </p:cNvSpPr>
            <p:nvPr userDrawn="1"/>
          </p:nvSpPr>
          <p:spPr bwMode="gray">
            <a:xfrm rot="-667772" flipH="1" flipV="1">
              <a:off x="5083" y="686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1" name="AutoShape 88"/>
            <p:cNvSpPr>
              <a:spLocks noChangeArrowheads="1"/>
            </p:cNvSpPr>
            <p:nvPr userDrawn="1"/>
          </p:nvSpPr>
          <p:spPr bwMode="gray">
            <a:xfrm rot="-667772" flipH="1" flipV="1">
              <a:off x="5248" y="654"/>
              <a:ext cx="77" cy="672"/>
            </a:xfrm>
            <a:prstGeom prst="roundRect">
              <a:avLst>
                <a:gd name="adj" fmla="val 16667"/>
              </a:avLst>
            </a:prstGeom>
            <a:solidFill>
              <a:srgbClr val="F8F8F8">
                <a:alpha val="10001"/>
              </a:srgbClr>
            </a:solidFill>
            <a:ln w="0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2" name="Freeform 89"/>
            <p:cNvSpPr>
              <a:spLocks/>
            </p:cNvSpPr>
            <p:nvPr userDrawn="1"/>
          </p:nvSpPr>
          <p:spPr bwMode="gray">
            <a:xfrm rot="-667772" flipH="1" flipV="1">
              <a:off x="5357" y="631"/>
              <a:ext cx="135" cy="675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3" name="Freeform 90"/>
            <p:cNvSpPr>
              <a:spLocks/>
            </p:cNvSpPr>
            <p:nvPr userDrawn="1"/>
          </p:nvSpPr>
          <p:spPr bwMode="gray">
            <a:xfrm rot="-667772" flipH="1" flipV="1">
              <a:off x="5467" y="62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" name="Freeform 91"/>
            <p:cNvSpPr>
              <a:spLocks/>
            </p:cNvSpPr>
            <p:nvPr userDrawn="1"/>
          </p:nvSpPr>
          <p:spPr bwMode="gray">
            <a:xfrm rot="-667772" flipH="1" flipV="1">
              <a:off x="5579" y="628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35851" name="Rectangle 11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2819400" y="914400"/>
            <a:ext cx="6097588" cy="13716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5852" name="Rectangle 12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3505200" y="2590800"/>
            <a:ext cx="5410200" cy="609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>
                <a:latin typeface="Arial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35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564313"/>
            <a:ext cx="2133600" cy="217487"/>
          </a:xfrm>
        </p:spPr>
        <p:txBody>
          <a:bodyPr/>
          <a:lstStyle>
            <a:lvl1pPr algn="ctr">
              <a:defRPr kumimoji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6" name="Rectangle 15"/>
          <p:cNvSpPr>
            <a:spLocks noGrp="1" noChangeArrowheads="1"/>
          </p:cNvSpPr>
          <p:nvPr>
            <p:ph type="sldNum" sz="quarter" idx="11"/>
          </p:nvPr>
        </p:nvSpPr>
        <p:spPr bwMode="gray">
          <a:xfrm>
            <a:off x="3048000" y="6553200"/>
            <a:ext cx="2743200" cy="217488"/>
          </a:xfrm>
        </p:spPr>
        <p:txBody>
          <a:bodyPr/>
          <a:lstStyle>
            <a:lvl1pPr>
              <a:defRPr kumimoji="1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F010AF1-4EAF-4A26-934E-CF7A798619A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7" name="Rectangle 14"/>
          <p:cNvSpPr>
            <a:spLocks noGrp="1" noChangeArrowheads="1"/>
          </p:cNvSpPr>
          <p:nvPr>
            <p:ph type="ftr" sz="quarter" idx="12"/>
          </p:nvPr>
        </p:nvSpPr>
        <p:spPr>
          <a:xfrm>
            <a:off x="5791200" y="6477000"/>
            <a:ext cx="3124200" cy="304800"/>
          </a:xfrm>
        </p:spPr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2505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7D35F559-31B4-4E0F-832F-CE22019BFDF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2527145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EAFF4137-ABD3-405F-BD22-C6893E5AB6A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2984079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C38FB0C3-6E93-4B02-8E31-4AB68D72F25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133222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B8B6852D-7809-43E4-B0C7-EC394F8C11E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397302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5AA86E81-8419-4548-8505-835C5262ADA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27138355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384431E2-862B-4627-AAC2-7133D90111F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38746191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1BBEA07B-C4AE-4E66-934A-BB188C593E4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225856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4344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2F297CC5-28FA-4C95-9AFB-176F36C4F35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38241842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C880E885-92C6-42FA-9F8B-70A81C40A2E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41197864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DEA2357C-00A2-469B-8334-41319AD3D66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33317289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781800" cy="8842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A85AF9FE-F3F9-46D8-B961-BB675F1CED3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3801987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781800" cy="8842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  <a:endParaRPr lang="zh-CN" altLang="en-U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3CD5F870-E25B-4271-9425-57CFB3E8673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6831060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2" descr="1"/>
          <p:cNvSpPr>
            <a:spLocks/>
          </p:cNvSpPr>
          <p:nvPr/>
        </p:nvSpPr>
        <p:spPr bwMode="ltGray">
          <a:xfrm>
            <a:off x="-22225" y="0"/>
            <a:ext cx="9191625" cy="6156325"/>
          </a:xfrm>
          <a:custGeom>
            <a:avLst/>
            <a:gdLst/>
            <a:ahLst/>
            <a:cxnLst>
              <a:cxn ang="0">
                <a:pos x="22" y="3783"/>
              </a:cxn>
              <a:cxn ang="0">
                <a:pos x="1792" y="3857"/>
              </a:cxn>
              <a:cxn ang="0">
                <a:pos x="5774" y="3089"/>
              </a:cxn>
              <a:cxn ang="0">
                <a:pos x="5790" y="0"/>
              </a:cxn>
              <a:cxn ang="0">
                <a:pos x="0" y="0"/>
              </a:cxn>
              <a:cxn ang="0">
                <a:pos x="14" y="3791"/>
              </a:cxn>
            </a:cxnLst>
            <a:rect l="0" t="0" r="r" b="b"/>
            <a:pathLst>
              <a:path w="5790" h="3878">
                <a:moveTo>
                  <a:pt x="22" y="3783"/>
                </a:moveTo>
                <a:cubicBezTo>
                  <a:pt x="316" y="3795"/>
                  <a:pt x="788" y="3878"/>
                  <a:pt x="1792" y="3857"/>
                </a:cubicBezTo>
                <a:cubicBezTo>
                  <a:pt x="2796" y="3838"/>
                  <a:pt x="5112" y="3299"/>
                  <a:pt x="5774" y="3089"/>
                </a:cubicBezTo>
                <a:lnTo>
                  <a:pt x="5790" y="0"/>
                </a:lnTo>
                <a:lnTo>
                  <a:pt x="0" y="0"/>
                </a:lnTo>
                <a:lnTo>
                  <a:pt x="14" y="3791"/>
                </a:lnTo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sp>
        <p:nvSpPr>
          <p:cNvPr id="5" name="Freeform 34"/>
          <p:cNvSpPr>
            <a:spLocks/>
          </p:cNvSpPr>
          <p:nvPr/>
        </p:nvSpPr>
        <p:spPr bwMode="ltGray">
          <a:xfrm>
            <a:off x="0" y="4419600"/>
            <a:ext cx="9153525" cy="1733550"/>
          </a:xfrm>
          <a:custGeom>
            <a:avLst/>
            <a:gdLst/>
            <a:ahLst/>
            <a:cxnLst>
              <a:cxn ang="0">
                <a:pos x="8" y="1000"/>
              </a:cxn>
              <a:cxn ang="0">
                <a:pos x="1778" y="1072"/>
              </a:cxn>
              <a:cxn ang="0">
                <a:pos x="5760" y="324"/>
              </a:cxn>
              <a:cxn ang="0">
                <a:pos x="5766" y="0"/>
              </a:cxn>
              <a:cxn ang="0">
                <a:pos x="1764" y="1032"/>
              </a:cxn>
              <a:cxn ang="0">
                <a:pos x="0" y="720"/>
              </a:cxn>
              <a:cxn ang="0">
                <a:pos x="0" y="1008"/>
              </a:cxn>
            </a:cxnLst>
            <a:rect l="0" t="0" r="r" b="b"/>
            <a:pathLst>
              <a:path w="5766" h="1092">
                <a:moveTo>
                  <a:pt x="8" y="1000"/>
                </a:moveTo>
                <a:cubicBezTo>
                  <a:pt x="302" y="1012"/>
                  <a:pt x="774" y="1092"/>
                  <a:pt x="1778" y="1072"/>
                </a:cubicBezTo>
                <a:cubicBezTo>
                  <a:pt x="2782" y="1052"/>
                  <a:pt x="5098" y="529"/>
                  <a:pt x="5760" y="324"/>
                </a:cubicBezTo>
                <a:lnTo>
                  <a:pt x="5766" y="0"/>
                </a:lnTo>
                <a:cubicBezTo>
                  <a:pt x="5264" y="296"/>
                  <a:pt x="2820" y="1038"/>
                  <a:pt x="1764" y="1032"/>
                </a:cubicBezTo>
                <a:cubicBezTo>
                  <a:pt x="708" y="1026"/>
                  <a:pt x="116" y="744"/>
                  <a:pt x="0" y="720"/>
                </a:cubicBezTo>
                <a:lnTo>
                  <a:pt x="0" y="1008"/>
                </a:lnTo>
              </a:path>
            </a:pathLst>
          </a:custGeom>
          <a:solidFill>
            <a:srgbClr val="FFFFFF">
              <a:alpha val="89999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sp>
        <p:nvSpPr>
          <p:cNvPr id="6" name="Freeform 35"/>
          <p:cNvSpPr>
            <a:spLocks/>
          </p:cNvSpPr>
          <p:nvPr/>
        </p:nvSpPr>
        <p:spPr bwMode="gray">
          <a:xfrm>
            <a:off x="0" y="5181600"/>
            <a:ext cx="9169400" cy="977900"/>
          </a:xfrm>
          <a:custGeom>
            <a:avLst/>
            <a:gdLst/>
            <a:ahLst/>
            <a:cxnLst>
              <a:cxn ang="0">
                <a:pos x="0" y="58"/>
              </a:cxn>
              <a:cxn ang="0">
                <a:pos x="1584" y="586"/>
              </a:cxn>
              <a:cxn ang="0">
                <a:pos x="5768" y="0"/>
              </a:cxn>
              <a:cxn ang="0">
                <a:pos x="5776" y="32"/>
              </a:cxn>
              <a:cxn ang="0">
                <a:pos x="1584" y="598"/>
              </a:cxn>
              <a:cxn ang="0">
                <a:pos x="4" y="92"/>
              </a:cxn>
              <a:cxn ang="0">
                <a:pos x="0" y="58"/>
              </a:cxn>
            </a:cxnLst>
            <a:rect l="0" t="0" r="r" b="b"/>
            <a:pathLst>
              <a:path w="5776" h="616">
                <a:moveTo>
                  <a:pt x="0" y="58"/>
                </a:moveTo>
                <a:cubicBezTo>
                  <a:pt x="116" y="98"/>
                  <a:pt x="606" y="574"/>
                  <a:pt x="1584" y="586"/>
                </a:cubicBezTo>
                <a:cubicBezTo>
                  <a:pt x="2562" y="598"/>
                  <a:pt x="4364" y="324"/>
                  <a:pt x="5768" y="0"/>
                </a:cubicBezTo>
                <a:lnTo>
                  <a:pt x="5776" y="32"/>
                </a:lnTo>
                <a:cubicBezTo>
                  <a:pt x="4336" y="356"/>
                  <a:pt x="2550" y="616"/>
                  <a:pt x="1584" y="598"/>
                </a:cubicBezTo>
                <a:cubicBezTo>
                  <a:pt x="618" y="580"/>
                  <a:pt x="152" y="157"/>
                  <a:pt x="4" y="92"/>
                </a:cubicBezTo>
                <a:lnTo>
                  <a:pt x="0" y="58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pic>
        <p:nvPicPr>
          <p:cNvPr id="7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853024">
            <a:off x="1062038" y="1265238"/>
            <a:ext cx="6858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267200" y="4379913"/>
            <a:ext cx="3962400" cy="247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385846">
            <a:off x="1897063" y="4740275"/>
            <a:ext cx="220980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09600" y="3352800"/>
            <a:ext cx="2819400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20562851">
            <a:off x="1573213" y="2192338"/>
            <a:ext cx="10001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295400" y="1649413"/>
            <a:ext cx="1905000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81000" y="609600"/>
            <a:ext cx="14478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93"/>
          <p:cNvGrpSpPr>
            <a:grpSpLocks/>
          </p:cNvGrpSpPr>
          <p:nvPr/>
        </p:nvGrpSpPr>
        <p:grpSpPr bwMode="auto">
          <a:xfrm>
            <a:off x="5715000" y="1371600"/>
            <a:ext cx="3533775" cy="3427413"/>
            <a:chOff x="3665" y="622"/>
            <a:chExt cx="2161" cy="2063"/>
          </a:xfrm>
        </p:grpSpPr>
        <p:sp>
          <p:nvSpPr>
            <p:cNvPr id="15" name="Freeform 72"/>
            <p:cNvSpPr>
              <a:spLocks/>
            </p:cNvSpPr>
            <p:nvPr userDrawn="1"/>
          </p:nvSpPr>
          <p:spPr bwMode="gray">
            <a:xfrm rot="-667772" flipH="1" flipV="1">
              <a:off x="3665" y="249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16" name="Freeform 73"/>
            <p:cNvSpPr>
              <a:spLocks/>
            </p:cNvSpPr>
            <p:nvPr userDrawn="1"/>
          </p:nvSpPr>
          <p:spPr bwMode="gray">
            <a:xfrm rot="-667772" flipH="1" flipV="1">
              <a:off x="3672" y="2327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74"/>
            <p:cNvSpPr>
              <a:spLocks/>
            </p:cNvSpPr>
            <p:nvPr userDrawn="1"/>
          </p:nvSpPr>
          <p:spPr bwMode="gray">
            <a:xfrm rot="-667772" flipH="1" flipV="1">
              <a:off x="3693" y="2161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18" name="Freeform 75"/>
            <p:cNvSpPr>
              <a:spLocks/>
            </p:cNvSpPr>
            <p:nvPr userDrawn="1"/>
          </p:nvSpPr>
          <p:spPr bwMode="gray">
            <a:xfrm rot="-667772" flipH="1" flipV="1">
              <a:off x="3728" y="1998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19" name="Freeform 76"/>
            <p:cNvSpPr>
              <a:spLocks/>
            </p:cNvSpPr>
            <p:nvPr userDrawn="1"/>
          </p:nvSpPr>
          <p:spPr bwMode="gray">
            <a:xfrm rot="-667772" flipH="1" flipV="1">
              <a:off x="3778" y="1841"/>
              <a:ext cx="617" cy="398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0" name="Freeform 77"/>
            <p:cNvSpPr>
              <a:spLocks/>
            </p:cNvSpPr>
            <p:nvPr userDrawn="1"/>
          </p:nvSpPr>
          <p:spPr bwMode="gray">
            <a:xfrm rot="-667772" flipH="1" flipV="1">
              <a:off x="3841" y="1688"/>
              <a:ext cx="592" cy="444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1" name="Freeform 78"/>
            <p:cNvSpPr>
              <a:spLocks/>
            </p:cNvSpPr>
            <p:nvPr userDrawn="1"/>
          </p:nvSpPr>
          <p:spPr bwMode="gray">
            <a:xfrm rot="-667772" flipH="1" flipV="1">
              <a:off x="3917" y="1542"/>
              <a:ext cx="560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79"/>
            <p:cNvSpPr>
              <a:spLocks/>
            </p:cNvSpPr>
            <p:nvPr userDrawn="1"/>
          </p:nvSpPr>
          <p:spPr bwMode="gray">
            <a:xfrm rot="-667772" flipH="1" flipV="1">
              <a:off x="4006" y="1404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3" name="Freeform 80"/>
            <p:cNvSpPr>
              <a:spLocks/>
            </p:cNvSpPr>
            <p:nvPr userDrawn="1"/>
          </p:nvSpPr>
          <p:spPr bwMode="gray">
            <a:xfrm rot="-667772" flipH="1" flipV="1">
              <a:off x="4108" y="1275"/>
              <a:ext cx="490" cy="564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4" name="Freeform 81"/>
            <p:cNvSpPr>
              <a:spLocks/>
            </p:cNvSpPr>
            <p:nvPr userDrawn="1"/>
          </p:nvSpPr>
          <p:spPr bwMode="gray">
            <a:xfrm rot="-667772" flipH="1" flipV="1">
              <a:off x="4223" y="1154"/>
              <a:ext cx="446" cy="591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5" name="Freeform 82"/>
            <p:cNvSpPr>
              <a:spLocks/>
            </p:cNvSpPr>
            <p:nvPr userDrawn="1"/>
          </p:nvSpPr>
          <p:spPr bwMode="gray">
            <a:xfrm rot="-667772" flipH="1" flipV="1">
              <a:off x="4345" y="1045"/>
              <a:ext cx="403" cy="616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6" name="Freeform 83"/>
            <p:cNvSpPr>
              <a:spLocks/>
            </p:cNvSpPr>
            <p:nvPr userDrawn="1"/>
          </p:nvSpPr>
          <p:spPr bwMode="gray">
            <a:xfrm rot="-667772" flipH="1" flipV="1">
              <a:off x="4477" y="947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7" name="Freeform 84"/>
            <p:cNvSpPr>
              <a:spLocks/>
            </p:cNvSpPr>
            <p:nvPr userDrawn="1"/>
          </p:nvSpPr>
          <p:spPr bwMode="gray">
            <a:xfrm rot="-667772" flipH="1" flipV="1">
              <a:off x="4619" y="861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8" name="Freeform 85"/>
            <p:cNvSpPr>
              <a:spLocks/>
            </p:cNvSpPr>
            <p:nvPr userDrawn="1"/>
          </p:nvSpPr>
          <p:spPr bwMode="gray">
            <a:xfrm rot="-667772" flipH="1" flipV="1">
              <a:off x="4767" y="789"/>
              <a:ext cx="249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29" name="Freeform 86"/>
            <p:cNvSpPr>
              <a:spLocks/>
            </p:cNvSpPr>
            <p:nvPr userDrawn="1"/>
          </p:nvSpPr>
          <p:spPr bwMode="gray">
            <a:xfrm rot="-667772" flipH="1" flipV="1">
              <a:off x="4923" y="73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0" name="Freeform 87"/>
            <p:cNvSpPr>
              <a:spLocks/>
            </p:cNvSpPr>
            <p:nvPr userDrawn="1"/>
          </p:nvSpPr>
          <p:spPr bwMode="gray">
            <a:xfrm rot="-667772" flipH="1" flipV="1">
              <a:off x="5083" y="686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1" name="AutoShape 88"/>
            <p:cNvSpPr>
              <a:spLocks noChangeArrowheads="1"/>
            </p:cNvSpPr>
            <p:nvPr userDrawn="1"/>
          </p:nvSpPr>
          <p:spPr bwMode="gray">
            <a:xfrm rot="-667772" flipH="1" flipV="1">
              <a:off x="5248" y="654"/>
              <a:ext cx="77" cy="672"/>
            </a:xfrm>
            <a:prstGeom prst="roundRect">
              <a:avLst>
                <a:gd name="adj" fmla="val 16667"/>
              </a:avLst>
            </a:prstGeom>
            <a:solidFill>
              <a:srgbClr val="F8F8F8">
                <a:alpha val="10001"/>
              </a:srgbClr>
            </a:solidFill>
            <a:ln w="0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2" name="Freeform 89"/>
            <p:cNvSpPr>
              <a:spLocks/>
            </p:cNvSpPr>
            <p:nvPr userDrawn="1"/>
          </p:nvSpPr>
          <p:spPr bwMode="gray">
            <a:xfrm rot="-667772" flipH="1" flipV="1">
              <a:off x="5357" y="631"/>
              <a:ext cx="135" cy="675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3" name="Freeform 90"/>
            <p:cNvSpPr>
              <a:spLocks/>
            </p:cNvSpPr>
            <p:nvPr userDrawn="1"/>
          </p:nvSpPr>
          <p:spPr bwMode="gray">
            <a:xfrm rot="-667772" flipH="1" flipV="1">
              <a:off x="5467" y="62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" name="Freeform 91"/>
            <p:cNvSpPr>
              <a:spLocks/>
            </p:cNvSpPr>
            <p:nvPr userDrawn="1"/>
          </p:nvSpPr>
          <p:spPr bwMode="gray">
            <a:xfrm rot="-667772" flipH="1" flipV="1">
              <a:off x="5579" y="628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35851" name="Rectangle 11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2819400" y="914400"/>
            <a:ext cx="6097588" cy="13716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5852" name="Rectangle 12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3505200" y="2590800"/>
            <a:ext cx="5410200" cy="609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>
                <a:latin typeface="Arial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35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564313"/>
            <a:ext cx="2133600" cy="217487"/>
          </a:xfrm>
        </p:spPr>
        <p:txBody>
          <a:bodyPr/>
          <a:lstStyle>
            <a:lvl1pPr algn="ctr">
              <a:defRPr kumimoji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6" name="Rectangle 15"/>
          <p:cNvSpPr>
            <a:spLocks noGrp="1" noChangeArrowheads="1"/>
          </p:cNvSpPr>
          <p:nvPr>
            <p:ph type="sldNum" sz="quarter" idx="11"/>
          </p:nvPr>
        </p:nvSpPr>
        <p:spPr bwMode="gray">
          <a:xfrm>
            <a:off x="3048000" y="6553200"/>
            <a:ext cx="2743200" cy="217488"/>
          </a:xfrm>
        </p:spPr>
        <p:txBody>
          <a:bodyPr/>
          <a:lstStyle>
            <a:lvl1pPr>
              <a:defRPr kumimoji="1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273D58A-C91B-43B9-A3EC-68ED2AA48C1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7" name="Rectangle 14"/>
          <p:cNvSpPr>
            <a:spLocks noGrp="1" noChangeArrowheads="1"/>
          </p:cNvSpPr>
          <p:nvPr>
            <p:ph type="ftr" sz="quarter" idx="12"/>
          </p:nvPr>
        </p:nvSpPr>
        <p:spPr>
          <a:xfrm>
            <a:off x="5791200" y="6477000"/>
            <a:ext cx="3124200" cy="304800"/>
          </a:xfrm>
        </p:spPr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4254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E5415693-9480-40DC-820C-D00108C1755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6146063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20C7AF8E-845B-48BE-98FE-FE2FAE126A8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8173981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6734D534-8303-4649-AFD1-F35737A68DA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27964899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D4565379-65E7-4CCE-BC50-9D8A3BCE65D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480777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69740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0CD78649-8E96-4FA7-AEFA-5F82F81D841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597650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DC959D48-2117-4155-80F9-91979679537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36434148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2333B785-4ADA-417A-9BCE-4CD4D4F61E6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41676110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35D7ADA8-0080-4521-B0F8-D1971447AC3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826988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CFBEBCE9-09E5-43C7-9C0E-DFF06CE3D34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30592599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E3B92FD8-4C33-40FA-8A9F-6580B8559EF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41078637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781800" cy="8842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5E0185C7-BE12-4872-8216-C5B9541B84B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638278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781800" cy="8842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  <a:endParaRPr lang="zh-CN" altLang="en-U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mtClean="0"/>
            </a:lvl1pPr>
          </a:lstStyle>
          <a:p>
            <a:pPr>
              <a:defRPr/>
            </a:pPr>
            <a:fld id="{74BD6B13-AC54-49FA-BC27-8F5499CA719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26772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69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07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501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462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6440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11054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43800" y="228600"/>
            <a:ext cx="1371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027" name="Picture 8" descr="129">
            <a:hlinkClick r:id="rId13" action="ppaction://hlinksldjump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024563"/>
            <a:ext cx="684212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10"/>
          <p:cNvSpPr>
            <a:spLocks noChangeArrowheads="1"/>
          </p:cNvSpPr>
          <p:nvPr userDrawn="1"/>
        </p:nvSpPr>
        <p:spPr bwMode="auto">
          <a:xfrm>
            <a:off x="0" y="6477000"/>
            <a:ext cx="159543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fontAlgn="t" hangingPunct="1">
              <a:lnSpc>
                <a:spcPct val="140000"/>
              </a:lnSpc>
              <a:buClr>
                <a:schemeClr val="bg1"/>
              </a:buClr>
            </a:pPr>
            <a:r>
              <a:rPr lang="zh-CN" altLang="en-US" sz="1000" b="1">
                <a:solidFill>
                  <a:schemeClr val="bg2"/>
                </a:solidFill>
                <a:latin typeface="宋体" panose="02010600030101010101" pitchFamily="2" charset="-122"/>
              </a:rPr>
              <a:t>传智播客</a:t>
            </a:r>
            <a:r>
              <a:rPr lang="en-US" altLang="zh-CN" sz="1000" b="1" dirty="0">
                <a:solidFill>
                  <a:schemeClr val="bg2"/>
                </a:solidFill>
                <a:latin typeface="宋体" panose="02010600030101010101" pitchFamily="2" charset="-122"/>
              </a:rPr>
              <a:t>C/C++</a:t>
            </a:r>
            <a:r>
              <a:rPr lang="zh-CN" altLang="en-US" sz="1000" b="1">
                <a:solidFill>
                  <a:schemeClr val="bg2"/>
                </a:solidFill>
                <a:latin typeface="宋体" panose="02010600030101010101" pitchFamily="2" charset="-122"/>
              </a:rPr>
              <a:t>学院 </a:t>
            </a:r>
            <a:r>
              <a:rPr lang="en-US" altLang="zh-CN" sz="1000" b="1" dirty="0">
                <a:solidFill>
                  <a:schemeClr val="bg2"/>
                </a:solidFill>
                <a:latin typeface="宋体" panose="02010600030101010101" pitchFamily="2" charset="-122"/>
              </a:rPr>
              <a:t>2013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10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10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10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10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10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10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10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10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10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w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500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6" name="Line 140"/>
          <p:cNvSpPr>
            <a:spLocks noChangeShapeType="1"/>
          </p:cNvSpPr>
          <p:nvPr/>
        </p:nvSpPr>
        <p:spPr bwMode="auto">
          <a:xfrm>
            <a:off x="1752600" y="9906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-228600" y="-179388"/>
            <a:ext cx="2743200" cy="2714626"/>
            <a:chOff x="-144" y="-113"/>
            <a:chExt cx="1728" cy="1710"/>
          </a:xfrm>
        </p:grpSpPr>
        <p:sp>
          <p:nvSpPr>
            <p:cNvPr id="34853" name="Freeform 37"/>
            <p:cNvSpPr>
              <a:spLocks/>
            </p:cNvSpPr>
            <p:nvPr userDrawn="1"/>
          </p:nvSpPr>
          <p:spPr bwMode="gray">
            <a:xfrm rot="14847100" flipH="1">
              <a:off x="-225" y="1185"/>
              <a:ext cx="463" cy="301"/>
            </a:xfrm>
            <a:custGeom>
              <a:avLst/>
              <a:gdLst/>
              <a:ahLst/>
              <a:cxnLst>
                <a:cxn ang="0">
                  <a:pos x="580" y="0"/>
                </a:cxn>
                <a:cxn ang="0">
                  <a:pos x="617" y="67"/>
                </a:cxn>
                <a:cxn ang="0">
                  <a:pos x="38" y="401"/>
                </a:cxn>
                <a:cxn ang="0">
                  <a:pos x="0" y="335"/>
                </a:cxn>
                <a:cxn ang="0">
                  <a:pos x="580" y="0"/>
                </a:cxn>
              </a:cxnLst>
              <a:rect l="0" t="0" r="r" b="b"/>
              <a:pathLst>
                <a:path w="617" h="401">
                  <a:moveTo>
                    <a:pt x="580" y="0"/>
                  </a:moveTo>
                  <a:lnTo>
                    <a:pt x="617" y="67"/>
                  </a:lnTo>
                  <a:lnTo>
                    <a:pt x="38" y="401"/>
                  </a:lnTo>
                  <a:lnTo>
                    <a:pt x="0" y="335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4" name="Freeform 38"/>
            <p:cNvSpPr>
              <a:spLocks/>
            </p:cNvSpPr>
            <p:nvPr userDrawn="1"/>
          </p:nvSpPr>
          <p:spPr bwMode="gray">
            <a:xfrm rot="14847100" flipH="1">
              <a:off x="-129" y="1215"/>
              <a:ext cx="478" cy="266"/>
            </a:xfrm>
            <a:custGeom>
              <a:avLst/>
              <a:gdLst/>
              <a:ahLst/>
              <a:cxnLst>
                <a:cxn ang="0">
                  <a:pos x="607" y="0"/>
                </a:cxn>
                <a:cxn ang="0">
                  <a:pos x="638" y="71"/>
                </a:cxn>
                <a:cxn ang="0">
                  <a:pos x="33" y="353"/>
                </a:cxn>
                <a:cxn ang="0">
                  <a:pos x="0" y="284"/>
                </a:cxn>
                <a:cxn ang="0">
                  <a:pos x="607" y="0"/>
                </a:cxn>
              </a:cxnLst>
              <a:rect l="0" t="0" r="r" b="b"/>
              <a:pathLst>
                <a:path w="638" h="353">
                  <a:moveTo>
                    <a:pt x="607" y="0"/>
                  </a:moveTo>
                  <a:lnTo>
                    <a:pt x="638" y="71"/>
                  </a:lnTo>
                  <a:lnTo>
                    <a:pt x="33" y="353"/>
                  </a:lnTo>
                  <a:lnTo>
                    <a:pt x="0" y="284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5" name="Freeform 39"/>
            <p:cNvSpPr>
              <a:spLocks/>
            </p:cNvSpPr>
            <p:nvPr userDrawn="1"/>
          </p:nvSpPr>
          <p:spPr bwMode="gray">
            <a:xfrm rot="14847100" flipH="1">
              <a:off x="-26" y="1239"/>
              <a:ext cx="490" cy="226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6" name="Freeform 40"/>
            <p:cNvSpPr>
              <a:spLocks/>
            </p:cNvSpPr>
            <p:nvPr userDrawn="1"/>
          </p:nvSpPr>
          <p:spPr bwMode="gray">
            <a:xfrm rot="14847100" flipH="1">
              <a:off x="75" y="1252"/>
              <a:ext cx="499" cy="186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7" name="Freeform 41"/>
            <p:cNvSpPr>
              <a:spLocks/>
            </p:cNvSpPr>
            <p:nvPr userDrawn="1"/>
          </p:nvSpPr>
          <p:spPr bwMode="gray">
            <a:xfrm rot="14847100" flipH="1">
              <a:off x="177" y="1260"/>
              <a:ext cx="504" cy="145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8" name="Freeform 42"/>
            <p:cNvSpPr>
              <a:spLocks/>
            </p:cNvSpPr>
            <p:nvPr userDrawn="1"/>
          </p:nvSpPr>
          <p:spPr bwMode="gray">
            <a:xfrm rot="14847100" flipH="1">
              <a:off x="278" y="1260"/>
              <a:ext cx="504" cy="102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9" name="AutoShape 43"/>
            <p:cNvSpPr>
              <a:spLocks noChangeArrowheads="1"/>
            </p:cNvSpPr>
            <p:nvPr userDrawn="1"/>
          </p:nvSpPr>
          <p:spPr bwMode="gray">
            <a:xfrm rot="14847100" flipH="1">
              <a:off x="380" y="1248"/>
              <a:ext cx="501" cy="58"/>
            </a:xfrm>
            <a:prstGeom prst="roundRect">
              <a:avLst>
                <a:gd name="adj" fmla="val 16667"/>
              </a:avLst>
            </a:prstGeom>
            <a:solidFill>
              <a:srgbClr val="F8F8F8">
                <a:alpha val="10001"/>
              </a:srgbClr>
            </a:solidFill>
            <a:ln w="0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0" name="Freeform 44"/>
            <p:cNvSpPr>
              <a:spLocks/>
            </p:cNvSpPr>
            <p:nvPr userDrawn="1"/>
          </p:nvSpPr>
          <p:spPr bwMode="gray">
            <a:xfrm rot="14847100" flipH="1">
              <a:off x="470" y="1187"/>
              <a:ext cx="505" cy="10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1" name="Freeform 45"/>
            <p:cNvSpPr>
              <a:spLocks/>
            </p:cNvSpPr>
            <p:nvPr userDrawn="1"/>
          </p:nvSpPr>
          <p:spPr bwMode="gray">
            <a:xfrm rot="14847100" flipH="1">
              <a:off x="561" y="1118"/>
              <a:ext cx="505" cy="144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2" name="Freeform 46"/>
            <p:cNvSpPr>
              <a:spLocks/>
            </p:cNvSpPr>
            <p:nvPr userDrawn="1"/>
          </p:nvSpPr>
          <p:spPr bwMode="gray">
            <a:xfrm rot="14847100" flipH="1">
              <a:off x="648" y="1041"/>
              <a:ext cx="499" cy="18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3" name="Freeform 47"/>
            <p:cNvSpPr>
              <a:spLocks/>
            </p:cNvSpPr>
            <p:nvPr userDrawn="1"/>
          </p:nvSpPr>
          <p:spPr bwMode="gray">
            <a:xfrm rot="14847100" flipH="1">
              <a:off x="731" y="957"/>
              <a:ext cx="490" cy="226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4" name="Freeform 48"/>
            <p:cNvSpPr>
              <a:spLocks/>
            </p:cNvSpPr>
            <p:nvPr userDrawn="1"/>
          </p:nvSpPr>
          <p:spPr bwMode="gray">
            <a:xfrm rot="14847100" flipH="1">
              <a:off x="811" y="870"/>
              <a:ext cx="478" cy="265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5" name="Freeform 49"/>
            <p:cNvSpPr>
              <a:spLocks/>
            </p:cNvSpPr>
            <p:nvPr userDrawn="1"/>
          </p:nvSpPr>
          <p:spPr bwMode="gray">
            <a:xfrm rot="14847100" flipH="1">
              <a:off x="883" y="775"/>
              <a:ext cx="462" cy="301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6" name="Freeform 50"/>
            <p:cNvSpPr>
              <a:spLocks/>
            </p:cNvSpPr>
            <p:nvPr userDrawn="1"/>
          </p:nvSpPr>
          <p:spPr bwMode="gray">
            <a:xfrm rot="14847100" flipH="1">
              <a:off x="950" y="675"/>
              <a:ext cx="443" cy="335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7" name="Freeform 51"/>
            <p:cNvSpPr>
              <a:spLocks/>
            </p:cNvSpPr>
            <p:nvPr userDrawn="1"/>
          </p:nvSpPr>
          <p:spPr bwMode="gray">
            <a:xfrm rot="14847100" flipH="1">
              <a:off x="1013" y="573"/>
              <a:ext cx="421" cy="367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8" name="Freeform 52"/>
            <p:cNvSpPr>
              <a:spLocks/>
            </p:cNvSpPr>
            <p:nvPr userDrawn="1"/>
          </p:nvSpPr>
          <p:spPr bwMode="gray">
            <a:xfrm rot="14847100" flipH="1">
              <a:off x="1067" y="466"/>
              <a:ext cx="396" cy="396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9" name="Freeform 53"/>
            <p:cNvSpPr>
              <a:spLocks/>
            </p:cNvSpPr>
            <p:nvPr userDrawn="1"/>
          </p:nvSpPr>
          <p:spPr bwMode="gray">
            <a:xfrm rot="14847100" flipH="1">
              <a:off x="1113" y="358"/>
              <a:ext cx="367" cy="421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0" name="Freeform 54"/>
            <p:cNvSpPr>
              <a:spLocks/>
            </p:cNvSpPr>
            <p:nvPr userDrawn="1"/>
          </p:nvSpPr>
          <p:spPr bwMode="gray">
            <a:xfrm rot="14847100" flipH="1">
              <a:off x="1153" y="247"/>
              <a:ext cx="335" cy="446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1" name="Freeform 55"/>
            <p:cNvSpPr>
              <a:spLocks/>
            </p:cNvSpPr>
            <p:nvPr userDrawn="1"/>
          </p:nvSpPr>
          <p:spPr bwMode="gray">
            <a:xfrm rot="14847100" flipH="1">
              <a:off x="1187" y="137"/>
              <a:ext cx="299" cy="46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2" name="Freeform 56"/>
            <p:cNvSpPr>
              <a:spLocks/>
            </p:cNvSpPr>
            <p:nvPr userDrawn="1"/>
          </p:nvSpPr>
          <p:spPr bwMode="gray">
            <a:xfrm rot="14847100" flipH="1">
              <a:off x="1210" y="29"/>
              <a:ext cx="264" cy="481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3" name="Freeform 57"/>
            <p:cNvSpPr>
              <a:spLocks/>
            </p:cNvSpPr>
            <p:nvPr userDrawn="1"/>
          </p:nvSpPr>
          <p:spPr bwMode="gray">
            <a:xfrm rot="14847100" flipH="1">
              <a:off x="1225" y="-81"/>
              <a:ext cx="225" cy="492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4" name="Freeform 58"/>
            <p:cNvSpPr>
              <a:spLocks/>
            </p:cNvSpPr>
            <p:nvPr userDrawn="1"/>
          </p:nvSpPr>
          <p:spPr bwMode="gray">
            <a:xfrm rot="14847100" flipH="1">
              <a:off x="1231" y="-189"/>
              <a:ext cx="185" cy="500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5" name="Freeform 59"/>
            <p:cNvSpPr>
              <a:spLocks/>
            </p:cNvSpPr>
            <p:nvPr userDrawn="1"/>
          </p:nvSpPr>
          <p:spPr bwMode="gray">
            <a:xfrm rot="14847100" flipH="1">
              <a:off x="1229" y="-294"/>
              <a:ext cx="144" cy="506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pic>
          <p:nvPicPr>
            <p:cNvPr id="2083" name="Picture 30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" y="185"/>
              <a:ext cx="912" cy="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4843" name="Freeform 27"/>
          <p:cNvSpPr>
            <a:spLocks/>
          </p:cNvSpPr>
          <p:nvPr/>
        </p:nvSpPr>
        <p:spPr bwMode="gray">
          <a:xfrm>
            <a:off x="-25400" y="5124450"/>
            <a:ext cx="9156700" cy="1758950"/>
          </a:xfrm>
          <a:custGeom>
            <a:avLst/>
            <a:gdLst/>
            <a:ahLst/>
            <a:cxnLst>
              <a:cxn ang="0">
                <a:pos x="3" y="1092"/>
              </a:cxn>
              <a:cxn ang="0">
                <a:pos x="5768" y="1108"/>
              </a:cxn>
              <a:cxn ang="0">
                <a:pos x="5766" y="0"/>
              </a:cxn>
              <a:cxn ang="0">
                <a:pos x="1764" y="1032"/>
              </a:cxn>
              <a:cxn ang="0">
                <a:pos x="0" y="720"/>
              </a:cxn>
              <a:cxn ang="0">
                <a:pos x="0" y="1008"/>
              </a:cxn>
            </a:cxnLst>
            <a:rect l="0" t="0" r="r" b="b"/>
            <a:pathLst>
              <a:path w="5768" h="1108">
                <a:moveTo>
                  <a:pt x="3" y="1092"/>
                </a:moveTo>
                <a:lnTo>
                  <a:pt x="5768" y="1108"/>
                </a:lnTo>
                <a:lnTo>
                  <a:pt x="5766" y="0"/>
                </a:lnTo>
                <a:cubicBezTo>
                  <a:pt x="5264" y="296"/>
                  <a:pt x="2820" y="1038"/>
                  <a:pt x="1764" y="1032"/>
                </a:cubicBezTo>
                <a:cubicBezTo>
                  <a:pt x="708" y="1026"/>
                  <a:pt x="116" y="744"/>
                  <a:pt x="0" y="720"/>
                </a:cubicBezTo>
                <a:lnTo>
                  <a:pt x="0" y="1008"/>
                </a:lnTo>
              </a:path>
            </a:pathLst>
          </a:custGeom>
          <a:solidFill>
            <a:schemeClr val="hlink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sp>
        <p:nvSpPr>
          <p:cNvPr id="34844" name="Freeform 28"/>
          <p:cNvSpPr>
            <a:spLocks/>
          </p:cNvSpPr>
          <p:nvPr/>
        </p:nvSpPr>
        <p:spPr bwMode="gray">
          <a:xfrm>
            <a:off x="-20638" y="5062538"/>
            <a:ext cx="9159876" cy="1733550"/>
          </a:xfrm>
          <a:custGeom>
            <a:avLst/>
            <a:gdLst/>
            <a:ahLst/>
            <a:cxnLst>
              <a:cxn ang="0">
                <a:pos x="8" y="1000"/>
              </a:cxn>
              <a:cxn ang="0">
                <a:pos x="1778" y="1072"/>
              </a:cxn>
              <a:cxn ang="0">
                <a:pos x="5760" y="324"/>
              </a:cxn>
              <a:cxn ang="0">
                <a:pos x="5766" y="0"/>
              </a:cxn>
              <a:cxn ang="0">
                <a:pos x="1764" y="1032"/>
              </a:cxn>
              <a:cxn ang="0">
                <a:pos x="0" y="720"/>
              </a:cxn>
              <a:cxn ang="0">
                <a:pos x="0" y="1008"/>
              </a:cxn>
            </a:cxnLst>
            <a:rect l="0" t="0" r="r" b="b"/>
            <a:pathLst>
              <a:path w="5766" h="1092">
                <a:moveTo>
                  <a:pt x="8" y="1000"/>
                </a:moveTo>
                <a:cubicBezTo>
                  <a:pt x="302" y="1012"/>
                  <a:pt x="774" y="1092"/>
                  <a:pt x="1778" y="1072"/>
                </a:cubicBezTo>
                <a:cubicBezTo>
                  <a:pt x="2782" y="1052"/>
                  <a:pt x="5098" y="529"/>
                  <a:pt x="5760" y="324"/>
                </a:cubicBezTo>
                <a:lnTo>
                  <a:pt x="5766" y="0"/>
                </a:lnTo>
                <a:cubicBezTo>
                  <a:pt x="5264" y="296"/>
                  <a:pt x="2820" y="1038"/>
                  <a:pt x="1764" y="1032"/>
                </a:cubicBezTo>
                <a:cubicBezTo>
                  <a:pt x="708" y="1026"/>
                  <a:pt x="116" y="744"/>
                  <a:pt x="0" y="720"/>
                </a:cubicBezTo>
                <a:lnTo>
                  <a:pt x="0" y="1008"/>
                </a:lnTo>
              </a:path>
            </a:pathLst>
          </a:custGeom>
          <a:solidFill>
            <a:schemeClr val="tx1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sp>
        <p:nvSpPr>
          <p:cNvPr id="34845" name="Freeform 29"/>
          <p:cNvSpPr>
            <a:spLocks/>
          </p:cNvSpPr>
          <p:nvPr/>
        </p:nvSpPr>
        <p:spPr bwMode="gray">
          <a:xfrm>
            <a:off x="-25400" y="5765800"/>
            <a:ext cx="9169400" cy="977900"/>
          </a:xfrm>
          <a:custGeom>
            <a:avLst/>
            <a:gdLst/>
            <a:ahLst/>
            <a:cxnLst>
              <a:cxn ang="0">
                <a:pos x="0" y="58"/>
              </a:cxn>
              <a:cxn ang="0">
                <a:pos x="1584" y="586"/>
              </a:cxn>
              <a:cxn ang="0">
                <a:pos x="5768" y="0"/>
              </a:cxn>
              <a:cxn ang="0">
                <a:pos x="5776" y="32"/>
              </a:cxn>
              <a:cxn ang="0">
                <a:pos x="1584" y="598"/>
              </a:cxn>
              <a:cxn ang="0">
                <a:pos x="4" y="92"/>
              </a:cxn>
              <a:cxn ang="0">
                <a:pos x="0" y="58"/>
              </a:cxn>
            </a:cxnLst>
            <a:rect l="0" t="0" r="r" b="b"/>
            <a:pathLst>
              <a:path w="5776" h="616">
                <a:moveTo>
                  <a:pt x="0" y="58"/>
                </a:moveTo>
                <a:cubicBezTo>
                  <a:pt x="116" y="98"/>
                  <a:pt x="606" y="574"/>
                  <a:pt x="1584" y="586"/>
                </a:cubicBezTo>
                <a:cubicBezTo>
                  <a:pt x="2562" y="598"/>
                  <a:pt x="4364" y="324"/>
                  <a:pt x="5768" y="0"/>
                </a:cubicBezTo>
                <a:lnTo>
                  <a:pt x="5776" y="32"/>
                </a:lnTo>
                <a:cubicBezTo>
                  <a:pt x="4336" y="356"/>
                  <a:pt x="2550" y="616"/>
                  <a:pt x="1584" y="598"/>
                </a:cubicBezTo>
                <a:cubicBezTo>
                  <a:pt x="618" y="580"/>
                  <a:pt x="152" y="157"/>
                  <a:pt x="4" y="92"/>
                </a:cubicBezTo>
                <a:lnTo>
                  <a:pt x="0" y="58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0" y="6400800"/>
            <a:ext cx="21336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733800" y="6584950"/>
            <a:ext cx="21336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smtClean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675D9B4-B470-4C61-81E9-79C048D2FB0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4829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905000" y="228600"/>
            <a:ext cx="67818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34830" name="Rectangle 14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943600" y="6451600"/>
            <a:ext cx="28956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  <p:sp>
        <p:nvSpPr>
          <p:cNvPr id="348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9" grpId="0"/>
    </p:bld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6" name="Line 140"/>
          <p:cNvSpPr>
            <a:spLocks noChangeShapeType="1"/>
          </p:cNvSpPr>
          <p:nvPr/>
        </p:nvSpPr>
        <p:spPr bwMode="auto">
          <a:xfrm>
            <a:off x="1752600" y="9906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-228600" y="-179388"/>
            <a:ext cx="2743200" cy="2714626"/>
            <a:chOff x="-144" y="-113"/>
            <a:chExt cx="1728" cy="1710"/>
          </a:xfrm>
        </p:grpSpPr>
        <p:sp>
          <p:nvSpPr>
            <p:cNvPr id="34853" name="Freeform 37"/>
            <p:cNvSpPr>
              <a:spLocks/>
            </p:cNvSpPr>
            <p:nvPr userDrawn="1"/>
          </p:nvSpPr>
          <p:spPr bwMode="gray">
            <a:xfrm rot="14847100" flipH="1">
              <a:off x="-225" y="1185"/>
              <a:ext cx="463" cy="301"/>
            </a:xfrm>
            <a:custGeom>
              <a:avLst/>
              <a:gdLst/>
              <a:ahLst/>
              <a:cxnLst>
                <a:cxn ang="0">
                  <a:pos x="580" y="0"/>
                </a:cxn>
                <a:cxn ang="0">
                  <a:pos x="617" y="67"/>
                </a:cxn>
                <a:cxn ang="0">
                  <a:pos x="38" y="401"/>
                </a:cxn>
                <a:cxn ang="0">
                  <a:pos x="0" y="335"/>
                </a:cxn>
                <a:cxn ang="0">
                  <a:pos x="580" y="0"/>
                </a:cxn>
              </a:cxnLst>
              <a:rect l="0" t="0" r="r" b="b"/>
              <a:pathLst>
                <a:path w="617" h="401">
                  <a:moveTo>
                    <a:pt x="580" y="0"/>
                  </a:moveTo>
                  <a:lnTo>
                    <a:pt x="617" y="67"/>
                  </a:lnTo>
                  <a:lnTo>
                    <a:pt x="38" y="401"/>
                  </a:lnTo>
                  <a:lnTo>
                    <a:pt x="0" y="335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4" name="Freeform 38"/>
            <p:cNvSpPr>
              <a:spLocks/>
            </p:cNvSpPr>
            <p:nvPr userDrawn="1"/>
          </p:nvSpPr>
          <p:spPr bwMode="gray">
            <a:xfrm rot="14847100" flipH="1">
              <a:off x="-129" y="1215"/>
              <a:ext cx="478" cy="266"/>
            </a:xfrm>
            <a:custGeom>
              <a:avLst/>
              <a:gdLst/>
              <a:ahLst/>
              <a:cxnLst>
                <a:cxn ang="0">
                  <a:pos x="607" y="0"/>
                </a:cxn>
                <a:cxn ang="0">
                  <a:pos x="638" y="71"/>
                </a:cxn>
                <a:cxn ang="0">
                  <a:pos x="33" y="353"/>
                </a:cxn>
                <a:cxn ang="0">
                  <a:pos x="0" y="284"/>
                </a:cxn>
                <a:cxn ang="0">
                  <a:pos x="607" y="0"/>
                </a:cxn>
              </a:cxnLst>
              <a:rect l="0" t="0" r="r" b="b"/>
              <a:pathLst>
                <a:path w="638" h="353">
                  <a:moveTo>
                    <a:pt x="607" y="0"/>
                  </a:moveTo>
                  <a:lnTo>
                    <a:pt x="638" y="71"/>
                  </a:lnTo>
                  <a:lnTo>
                    <a:pt x="33" y="353"/>
                  </a:lnTo>
                  <a:lnTo>
                    <a:pt x="0" y="284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5" name="Freeform 39"/>
            <p:cNvSpPr>
              <a:spLocks/>
            </p:cNvSpPr>
            <p:nvPr userDrawn="1"/>
          </p:nvSpPr>
          <p:spPr bwMode="gray">
            <a:xfrm rot="14847100" flipH="1">
              <a:off x="-26" y="1239"/>
              <a:ext cx="490" cy="226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6" name="Freeform 40"/>
            <p:cNvSpPr>
              <a:spLocks/>
            </p:cNvSpPr>
            <p:nvPr userDrawn="1"/>
          </p:nvSpPr>
          <p:spPr bwMode="gray">
            <a:xfrm rot="14847100" flipH="1">
              <a:off x="75" y="1252"/>
              <a:ext cx="499" cy="186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7" name="Freeform 41"/>
            <p:cNvSpPr>
              <a:spLocks/>
            </p:cNvSpPr>
            <p:nvPr userDrawn="1"/>
          </p:nvSpPr>
          <p:spPr bwMode="gray">
            <a:xfrm rot="14847100" flipH="1">
              <a:off x="177" y="1260"/>
              <a:ext cx="504" cy="145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8" name="Freeform 42"/>
            <p:cNvSpPr>
              <a:spLocks/>
            </p:cNvSpPr>
            <p:nvPr userDrawn="1"/>
          </p:nvSpPr>
          <p:spPr bwMode="gray">
            <a:xfrm rot="14847100" flipH="1">
              <a:off x="278" y="1260"/>
              <a:ext cx="504" cy="102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59" name="AutoShape 43"/>
            <p:cNvSpPr>
              <a:spLocks noChangeArrowheads="1"/>
            </p:cNvSpPr>
            <p:nvPr userDrawn="1"/>
          </p:nvSpPr>
          <p:spPr bwMode="gray">
            <a:xfrm rot="14847100" flipH="1">
              <a:off x="380" y="1248"/>
              <a:ext cx="501" cy="58"/>
            </a:xfrm>
            <a:prstGeom prst="roundRect">
              <a:avLst>
                <a:gd name="adj" fmla="val 16667"/>
              </a:avLst>
            </a:prstGeom>
            <a:solidFill>
              <a:srgbClr val="F8F8F8">
                <a:alpha val="10001"/>
              </a:srgbClr>
            </a:solidFill>
            <a:ln w="0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0" name="Freeform 44"/>
            <p:cNvSpPr>
              <a:spLocks/>
            </p:cNvSpPr>
            <p:nvPr userDrawn="1"/>
          </p:nvSpPr>
          <p:spPr bwMode="gray">
            <a:xfrm rot="14847100" flipH="1">
              <a:off x="470" y="1187"/>
              <a:ext cx="505" cy="10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1" name="Freeform 45"/>
            <p:cNvSpPr>
              <a:spLocks/>
            </p:cNvSpPr>
            <p:nvPr userDrawn="1"/>
          </p:nvSpPr>
          <p:spPr bwMode="gray">
            <a:xfrm rot="14847100" flipH="1">
              <a:off x="561" y="1118"/>
              <a:ext cx="505" cy="144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2" name="Freeform 46"/>
            <p:cNvSpPr>
              <a:spLocks/>
            </p:cNvSpPr>
            <p:nvPr userDrawn="1"/>
          </p:nvSpPr>
          <p:spPr bwMode="gray">
            <a:xfrm rot="14847100" flipH="1">
              <a:off x="648" y="1041"/>
              <a:ext cx="499" cy="18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3" name="Freeform 47"/>
            <p:cNvSpPr>
              <a:spLocks/>
            </p:cNvSpPr>
            <p:nvPr userDrawn="1"/>
          </p:nvSpPr>
          <p:spPr bwMode="gray">
            <a:xfrm rot="14847100" flipH="1">
              <a:off x="731" y="957"/>
              <a:ext cx="490" cy="226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4" name="Freeform 48"/>
            <p:cNvSpPr>
              <a:spLocks/>
            </p:cNvSpPr>
            <p:nvPr userDrawn="1"/>
          </p:nvSpPr>
          <p:spPr bwMode="gray">
            <a:xfrm rot="14847100" flipH="1">
              <a:off x="811" y="870"/>
              <a:ext cx="478" cy="265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5" name="Freeform 49"/>
            <p:cNvSpPr>
              <a:spLocks/>
            </p:cNvSpPr>
            <p:nvPr userDrawn="1"/>
          </p:nvSpPr>
          <p:spPr bwMode="gray">
            <a:xfrm rot="14847100" flipH="1">
              <a:off x="883" y="775"/>
              <a:ext cx="462" cy="301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6" name="Freeform 50"/>
            <p:cNvSpPr>
              <a:spLocks/>
            </p:cNvSpPr>
            <p:nvPr userDrawn="1"/>
          </p:nvSpPr>
          <p:spPr bwMode="gray">
            <a:xfrm rot="14847100" flipH="1">
              <a:off x="950" y="675"/>
              <a:ext cx="443" cy="335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7" name="Freeform 51"/>
            <p:cNvSpPr>
              <a:spLocks/>
            </p:cNvSpPr>
            <p:nvPr userDrawn="1"/>
          </p:nvSpPr>
          <p:spPr bwMode="gray">
            <a:xfrm rot="14847100" flipH="1">
              <a:off x="1013" y="573"/>
              <a:ext cx="421" cy="367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8" name="Freeform 52"/>
            <p:cNvSpPr>
              <a:spLocks/>
            </p:cNvSpPr>
            <p:nvPr userDrawn="1"/>
          </p:nvSpPr>
          <p:spPr bwMode="gray">
            <a:xfrm rot="14847100" flipH="1">
              <a:off x="1067" y="466"/>
              <a:ext cx="396" cy="396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69" name="Freeform 53"/>
            <p:cNvSpPr>
              <a:spLocks/>
            </p:cNvSpPr>
            <p:nvPr userDrawn="1"/>
          </p:nvSpPr>
          <p:spPr bwMode="gray">
            <a:xfrm rot="14847100" flipH="1">
              <a:off x="1113" y="358"/>
              <a:ext cx="367" cy="421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0" name="Freeform 54"/>
            <p:cNvSpPr>
              <a:spLocks/>
            </p:cNvSpPr>
            <p:nvPr userDrawn="1"/>
          </p:nvSpPr>
          <p:spPr bwMode="gray">
            <a:xfrm rot="14847100" flipH="1">
              <a:off x="1153" y="247"/>
              <a:ext cx="335" cy="446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1" name="Freeform 55"/>
            <p:cNvSpPr>
              <a:spLocks/>
            </p:cNvSpPr>
            <p:nvPr userDrawn="1"/>
          </p:nvSpPr>
          <p:spPr bwMode="gray">
            <a:xfrm rot="14847100" flipH="1">
              <a:off x="1187" y="137"/>
              <a:ext cx="299" cy="46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2" name="Freeform 56"/>
            <p:cNvSpPr>
              <a:spLocks/>
            </p:cNvSpPr>
            <p:nvPr userDrawn="1"/>
          </p:nvSpPr>
          <p:spPr bwMode="gray">
            <a:xfrm rot="14847100" flipH="1">
              <a:off x="1210" y="29"/>
              <a:ext cx="264" cy="481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3" name="Freeform 57"/>
            <p:cNvSpPr>
              <a:spLocks/>
            </p:cNvSpPr>
            <p:nvPr userDrawn="1"/>
          </p:nvSpPr>
          <p:spPr bwMode="gray">
            <a:xfrm rot="14847100" flipH="1">
              <a:off x="1225" y="-81"/>
              <a:ext cx="225" cy="492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4" name="Freeform 58"/>
            <p:cNvSpPr>
              <a:spLocks/>
            </p:cNvSpPr>
            <p:nvPr userDrawn="1"/>
          </p:nvSpPr>
          <p:spPr bwMode="gray">
            <a:xfrm rot="14847100" flipH="1">
              <a:off x="1231" y="-189"/>
              <a:ext cx="185" cy="500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34875" name="Freeform 59"/>
            <p:cNvSpPr>
              <a:spLocks/>
            </p:cNvSpPr>
            <p:nvPr userDrawn="1"/>
          </p:nvSpPr>
          <p:spPr bwMode="gray">
            <a:xfrm rot="14847100" flipH="1">
              <a:off x="1229" y="-294"/>
              <a:ext cx="144" cy="506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8F8F8">
                <a:alpha val="10001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>
                <a:defRPr/>
              </a:pPr>
              <a:endParaRPr kumimoji="0" lang="zh-CN" altLang="en-US" sz="1800" smtClean="0">
                <a:solidFill>
                  <a:srgbClr val="FFFFFF"/>
                </a:solidFill>
              </a:endParaRPr>
            </a:p>
          </p:txBody>
        </p:sp>
        <p:pic>
          <p:nvPicPr>
            <p:cNvPr id="3107" name="Picture 30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" y="185"/>
              <a:ext cx="912" cy="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4843" name="Freeform 27"/>
          <p:cNvSpPr>
            <a:spLocks/>
          </p:cNvSpPr>
          <p:nvPr/>
        </p:nvSpPr>
        <p:spPr bwMode="gray">
          <a:xfrm>
            <a:off x="-25400" y="5124450"/>
            <a:ext cx="9156700" cy="1758950"/>
          </a:xfrm>
          <a:custGeom>
            <a:avLst/>
            <a:gdLst/>
            <a:ahLst/>
            <a:cxnLst>
              <a:cxn ang="0">
                <a:pos x="3" y="1092"/>
              </a:cxn>
              <a:cxn ang="0">
                <a:pos x="5768" y="1108"/>
              </a:cxn>
              <a:cxn ang="0">
                <a:pos x="5766" y="0"/>
              </a:cxn>
              <a:cxn ang="0">
                <a:pos x="1764" y="1032"/>
              </a:cxn>
              <a:cxn ang="0">
                <a:pos x="0" y="720"/>
              </a:cxn>
              <a:cxn ang="0">
                <a:pos x="0" y="1008"/>
              </a:cxn>
            </a:cxnLst>
            <a:rect l="0" t="0" r="r" b="b"/>
            <a:pathLst>
              <a:path w="5768" h="1108">
                <a:moveTo>
                  <a:pt x="3" y="1092"/>
                </a:moveTo>
                <a:lnTo>
                  <a:pt x="5768" y="1108"/>
                </a:lnTo>
                <a:lnTo>
                  <a:pt x="5766" y="0"/>
                </a:lnTo>
                <a:cubicBezTo>
                  <a:pt x="5264" y="296"/>
                  <a:pt x="2820" y="1038"/>
                  <a:pt x="1764" y="1032"/>
                </a:cubicBezTo>
                <a:cubicBezTo>
                  <a:pt x="708" y="1026"/>
                  <a:pt x="116" y="744"/>
                  <a:pt x="0" y="720"/>
                </a:cubicBezTo>
                <a:lnTo>
                  <a:pt x="0" y="1008"/>
                </a:lnTo>
              </a:path>
            </a:pathLst>
          </a:custGeom>
          <a:solidFill>
            <a:schemeClr val="hlink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sp>
        <p:nvSpPr>
          <p:cNvPr id="34844" name="Freeform 28"/>
          <p:cNvSpPr>
            <a:spLocks/>
          </p:cNvSpPr>
          <p:nvPr/>
        </p:nvSpPr>
        <p:spPr bwMode="gray">
          <a:xfrm>
            <a:off x="-20638" y="5062538"/>
            <a:ext cx="9159876" cy="1733550"/>
          </a:xfrm>
          <a:custGeom>
            <a:avLst/>
            <a:gdLst/>
            <a:ahLst/>
            <a:cxnLst>
              <a:cxn ang="0">
                <a:pos x="8" y="1000"/>
              </a:cxn>
              <a:cxn ang="0">
                <a:pos x="1778" y="1072"/>
              </a:cxn>
              <a:cxn ang="0">
                <a:pos x="5760" y="324"/>
              </a:cxn>
              <a:cxn ang="0">
                <a:pos x="5766" y="0"/>
              </a:cxn>
              <a:cxn ang="0">
                <a:pos x="1764" y="1032"/>
              </a:cxn>
              <a:cxn ang="0">
                <a:pos x="0" y="720"/>
              </a:cxn>
              <a:cxn ang="0">
                <a:pos x="0" y="1008"/>
              </a:cxn>
            </a:cxnLst>
            <a:rect l="0" t="0" r="r" b="b"/>
            <a:pathLst>
              <a:path w="5766" h="1092">
                <a:moveTo>
                  <a:pt x="8" y="1000"/>
                </a:moveTo>
                <a:cubicBezTo>
                  <a:pt x="302" y="1012"/>
                  <a:pt x="774" y="1092"/>
                  <a:pt x="1778" y="1072"/>
                </a:cubicBezTo>
                <a:cubicBezTo>
                  <a:pt x="2782" y="1052"/>
                  <a:pt x="5098" y="529"/>
                  <a:pt x="5760" y="324"/>
                </a:cubicBezTo>
                <a:lnTo>
                  <a:pt x="5766" y="0"/>
                </a:lnTo>
                <a:cubicBezTo>
                  <a:pt x="5264" y="296"/>
                  <a:pt x="2820" y="1038"/>
                  <a:pt x="1764" y="1032"/>
                </a:cubicBezTo>
                <a:cubicBezTo>
                  <a:pt x="708" y="1026"/>
                  <a:pt x="116" y="744"/>
                  <a:pt x="0" y="720"/>
                </a:cubicBezTo>
                <a:lnTo>
                  <a:pt x="0" y="1008"/>
                </a:lnTo>
              </a:path>
            </a:pathLst>
          </a:custGeom>
          <a:solidFill>
            <a:schemeClr val="tx1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sp>
        <p:nvSpPr>
          <p:cNvPr id="34845" name="Freeform 29"/>
          <p:cNvSpPr>
            <a:spLocks/>
          </p:cNvSpPr>
          <p:nvPr/>
        </p:nvSpPr>
        <p:spPr bwMode="gray">
          <a:xfrm>
            <a:off x="-25400" y="5765800"/>
            <a:ext cx="9169400" cy="977900"/>
          </a:xfrm>
          <a:custGeom>
            <a:avLst/>
            <a:gdLst/>
            <a:ahLst/>
            <a:cxnLst>
              <a:cxn ang="0">
                <a:pos x="0" y="58"/>
              </a:cxn>
              <a:cxn ang="0">
                <a:pos x="1584" y="586"/>
              </a:cxn>
              <a:cxn ang="0">
                <a:pos x="5768" y="0"/>
              </a:cxn>
              <a:cxn ang="0">
                <a:pos x="5776" y="32"/>
              </a:cxn>
              <a:cxn ang="0">
                <a:pos x="1584" y="598"/>
              </a:cxn>
              <a:cxn ang="0">
                <a:pos x="4" y="92"/>
              </a:cxn>
              <a:cxn ang="0">
                <a:pos x="0" y="58"/>
              </a:cxn>
            </a:cxnLst>
            <a:rect l="0" t="0" r="r" b="b"/>
            <a:pathLst>
              <a:path w="5776" h="616">
                <a:moveTo>
                  <a:pt x="0" y="58"/>
                </a:moveTo>
                <a:cubicBezTo>
                  <a:pt x="116" y="98"/>
                  <a:pt x="606" y="574"/>
                  <a:pt x="1584" y="586"/>
                </a:cubicBezTo>
                <a:cubicBezTo>
                  <a:pt x="2562" y="598"/>
                  <a:pt x="4364" y="324"/>
                  <a:pt x="5768" y="0"/>
                </a:cubicBezTo>
                <a:lnTo>
                  <a:pt x="5776" y="32"/>
                </a:lnTo>
                <a:cubicBezTo>
                  <a:pt x="4336" y="356"/>
                  <a:pt x="2550" y="616"/>
                  <a:pt x="1584" y="598"/>
                </a:cubicBezTo>
                <a:cubicBezTo>
                  <a:pt x="618" y="580"/>
                  <a:pt x="152" y="157"/>
                  <a:pt x="4" y="92"/>
                </a:cubicBezTo>
                <a:lnTo>
                  <a:pt x="0" y="58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defRPr/>
            </a:pPr>
            <a:endParaRPr kumimoji="0" lang="zh-CN" altLang="en-US" sz="1800" smtClean="0">
              <a:solidFill>
                <a:srgbClr val="FFFFFF"/>
              </a:solidFill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0" y="6400800"/>
            <a:ext cx="21336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733800" y="6584950"/>
            <a:ext cx="21336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smtClean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A2414A6-2036-42AB-B222-58A95ADC0E2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4829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905000" y="228600"/>
            <a:ext cx="67818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34830" name="Rectangle 14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943600" y="6451600"/>
            <a:ext cx="28956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 dirty="0"/>
              <a:t>www.itcast.cn</a:t>
            </a:r>
          </a:p>
        </p:txBody>
      </p:sp>
      <p:sp>
        <p:nvSpPr>
          <p:cNvPr id="348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9" grpId="0"/>
    </p:bld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C++&#31243;&#24207;&#35774;&#35745;&#22522;&#30784;&#35838;&#20214;2&#29256;(&#20363;&#39064;&#32534;&#21495;)/0-&#21069;&#35328;.ppt#-1,2,C++&#31243;&#24207;&#35774;&#35745;&#22522;&#30784;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C++&#31243;&#24207;&#35774;&#35745;&#22522;&#30784;&#35838;&#20214;2&#29256;(&#20363;&#39064;&#32534;&#21495;)/c++&#65288;4&#65289;/4-&#25968;&#32452;(4.3).ppt#-1,1,4.3. &#20108;&#32500;&#25968;&#32452; " TargetMode="External"/><Relationship Id="rId13" Type="http://schemas.openxmlformats.org/officeDocument/2006/relationships/image" Target="../media/image1.png"/><Relationship Id="rId3" Type="http://schemas.openxmlformats.org/officeDocument/2006/relationships/slide" Target="slide11.xml"/><Relationship Id="rId7" Type="http://schemas.openxmlformats.org/officeDocument/2006/relationships/oleObject" Target="../embeddings/oleObject2.bin"/><Relationship Id="rId12" Type="http://schemas.openxmlformats.org/officeDocument/2006/relationships/hyperlink" Target="C++&#31243;&#24207;&#35774;&#35745;&#22522;&#30784;&#35838;&#20214;2&#29256;(&#20363;&#39064;&#32534;&#21495;)/0-&#21069;&#35328;.ppt#-1,2,C++&#31243;&#24207;&#35774;&#35745;&#22522;&#30784;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hyperlink" Target="C++&#31243;&#24207;&#35774;&#35745;&#22522;&#30784;&#35838;&#20214;2&#29256;(&#20363;&#39064;&#32534;&#21495;)/c++&#65288;4&#65289;/4-&#25968;&#32452;(4.2).ppt#-1,1,4.2  &#25351;&#38024;&#25968;&#32452;" TargetMode="External"/><Relationship Id="rId11" Type="http://schemas.openxmlformats.org/officeDocument/2006/relationships/oleObject" Target="../embeddings/oleObject4.bin"/><Relationship Id="rId5" Type="http://schemas.openxmlformats.org/officeDocument/2006/relationships/image" Target="../media/image10.png"/><Relationship Id="rId10" Type="http://schemas.openxmlformats.org/officeDocument/2006/relationships/hyperlink" Target="C++&#31243;&#24207;&#35774;&#35745;&#22522;&#30784;&#35838;&#20214;2&#29256;(&#20363;&#39064;&#32534;&#21495;)/c++&#65288;4&#65289;/4-&#25968;&#32452;(&#23567;&#32467;).ppt#-1,1,PowerPoint &#28436;&#31034;&#25991;&#31295;" TargetMode="External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C++&#31243;&#24207;&#35774;&#35745;&#22522;&#30784;&#35838;&#20214;2&#29256;(&#20363;&#39064;&#32534;&#21495;)/0-&#21069;&#35328;.ppt#-1,2,C++&#31243;&#24207;&#35774;&#35745;&#22522;&#30784;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C++&#31243;&#24207;&#35774;&#35745;&#22522;&#30784;&#35838;&#20214;2&#29256;(&#20363;&#39064;&#32534;&#21495;)/0-&#21069;&#35328;.ppt#-1,2,C++&#31243;&#24207;&#35774;&#35745;&#22522;&#30784;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C++&#31243;&#24207;&#35774;&#35745;&#22522;&#30784;&#35838;&#20214;2&#29256;(&#20363;&#39064;&#32534;&#21495;)/0-&#21069;&#35328;.ppt#-1,2,C++&#31243;&#24207;&#35774;&#35745;&#22522;&#30784;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C++&#31243;&#24207;&#35774;&#35745;&#22522;&#30784;&#35838;&#20214;2&#29256;(&#20363;&#39064;&#32534;&#21495;)/0-&#21069;&#35328;.ppt#-1,2,C++&#31243;&#24207;&#35774;&#35745;&#22522;&#30784;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C++&#31243;&#24207;&#35774;&#35745;&#22522;&#30784;&#35838;&#20214;2&#29256;(&#20363;&#39064;&#32534;&#21495;)/0-&#21069;&#35328;.ppt#-1,2,C++&#31243;&#24207;&#35774;&#35745;&#22522;&#30784;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C++&#31243;&#24207;&#35774;&#35745;&#22522;&#30784;&#35838;&#20214;2&#29256;(&#20363;&#39064;&#32534;&#21495;)/0-&#21069;&#35328;.ppt#-1,2,C++&#31243;&#24207;&#35774;&#35745;&#22522;&#30784;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C++&#31243;&#24207;&#35774;&#35745;&#22522;&#30784;&#35838;&#20214;2&#29256;(&#20363;&#39064;&#32534;&#21495;)/0-&#21069;&#35328;.ppt#-1,2,C++&#31243;&#24207;&#35774;&#35745;&#22522;&#30784;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Box 12"/>
          <p:cNvSpPr txBox="1">
            <a:spLocks noChangeArrowheads="1"/>
          </p:cNvSpPr>
          <p:nvPr/>
        </p:nvSpPr>
        <p:spPr bwMode="auto">
          <a:xfrm>
            <a:off x="4143375" y="2428875"/>
            <a:ext cx="45720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 smtClean="0">
                <a:solidFill>
                  <a:srgbClr val="FFFFFF"/>
                </a:solidFill>
                <a:latin typeface="Garamond" panose="02020404030301010803" pitchFamily="18" charset="0"/>
              </a:rPr>
              <a:t>讲师：王保明</a:t>
            </a:r>
            <a:endParaRPr kumimoji="0" lang="en-US" altLang="zh-CN" sz="1800" dirty="0">
              <a:solidFill>
                <a:srgbClr val="FFFFFF"/>
              </a:solidFill>
              <a:latin typeface="Garamond" panose="02020404030301010803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>
                <a:solidFill>
                  <a:srgbClr val="FFFFFF"/>
                </a:solidFill>
                <a:latin typeface="Garamond" panose="02020404030301010803" pitchFamily="18" charset="0"/>
              </a:rPr>
              <a:t>博客</a:t>
            </a:r>
            <a:r>
              <a:rPr kumimoji="0" lang="en-US" altLang="zh-CN" sz="1800" dirty="0" smtClean="0">
                <a:solidFill>
                  <a:srgbClr val="FFFFFF"/>
                </a:solidFill>
                <a:latin typeface="Garamond" panose="02020404030301010803" pitchFamily="18" charset="0"/>
              </a:rPr>
              <a:t>:    http</a:t>
            </a:r>
            <a:r>
              <a:rPr kumimoji="0" lang="en-US" altLang="zh-CN" sz="1800" dirty="0">
                <a:solidFill>
                  <a:srgbClr val="FFFFFF"/>
                </a:solidFill>
                <a:latin typeface="Garamond" panose="02020404030301010803" pitchFamily="18" charset="0"/>
              </a:rPr>
              <a:t>://</a:t>
            </a:r>
            <a:r>
              <a:rPr kumimoji="0" lang="en-US" altLang="zh-CN" sz="1800" dirty="0" smtClean="0">
                <a:solidFill>
                  <a:srgbClr val="FFFFFF"/>
                </a:solidFill>
                <a:latin typeface="Garamond" panose="02020404030301010803" pitchFamily="18" charset="0"/>
              </a:rPr>
              <a:t>blog.csdn.net/baoming_wang</a:t>
            </a:r>
            <a:endParaRPr kumimoji="0" lang="en-US" altLang="zh-CN" sz="1800" dirty="0">
              <a:solidFill>
                <a:srgbClr val="FFFFFF"/>
              </a:solidFill>
              <a:latin typeface="Garamond" panose="02020404030301010803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 smtClean="0">
                <a:solidFill>
                  <a:srgbClr val="FFFFFF"/>
                </a:solidFill>
                <a:latin typeface="Garamond" panose="02020404030301010803" pitchFamily="18" charset="0"/>
              </a:rPr>
              <a:t>Mail:     iambombing@126.com</a:t>
            </a:r>
            <a:endParaRPr kumimoji="0" lang="en-US" altLang="zh-CN" sz="1800" dirty="0">
              <a:solidFill>
                <a:srgbClr val="FFFFFF"/>
              </a:solidFill>
              <a:latin typeface="Garamond" panose="02020404030301010803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dirty="0">
                <a:solidFill>
                  <a:srgbClr val="FFFFFF"/>
                </a:solidFill>
                <a:latin typeface="Garamond" panose="02020404030301010803" pitchFamily="18" charset="0"/>
              </a:rPr>
              <a:t>网址</a:t>
            </a:r>
            <a:r>
              <a:rPr kumimoji="0" lang="en-US" altLang="zh-CN" sz="1800" dirty="0" smtClean="0">
                <a:solidFill>
                  <a:srgbClr val="FFFFFF"/>
                </a:solidFill>
                <a:latin typeface="Garamond" panose="02020404030301010803" pitchFamily="18" charset="0"/>
              </a:rPr>
              <a:t>:    http</a:t>
            </a:r>
            <a:r>
              <a:rPr kumimoji="0" lang="en-US" altLang="zh-CN" sz="1800" dirty="0">
                <a:solidFill>
                  <a:srgbClr val="FFFFFF"/>
                </a:solidFill>
                <a:latin typeface="Garamond" panose="02020404030301010803" pitchFamily="18" charset="0"/>
              </a:rPr>
              <a:t>://www.itcast.cn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 dirty="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sp>
        <p:nvSpPr>
          <p:cNvPr id="31748" name="TextBox 17"/>
          <p:cNvSpPr txBox="1">
            <a:spLocks noChangeArrowheads="1"/>
          </p:cNvSpPr>
          <p:nvPr/>
        </p:nvSpPr>
        <p:spPr bwMode="auto">
          <a:xfrm>
            <a:off x="714375" y="642938"/>
            <a:ext cx="857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 dirty="0">
                <a:solidFill>
                  <a:srgbClr val="000000"/>
                </a:solidFill>
                <a:latin typeface="Garamond" panose="02020404030301010803" pitchFamily="18" charset="0"/>
              </a:rPr>
              <a:t>C</a:t>
            </a:r>
            <a:r>
              <a:rPr kumimoji="0" lang="zh-CN" altLang="en-US" sz="1800" b="1">
                <a:solidFill>
                  <a:srgbClr val="000000"/>
                </a:solidFill>
                <a:latin typeface="Garamond" panose="02020404030301010803" pitchFamily="18" charset="0"/>
              </a:rPr>
              <a:t>语言</a:t>
            </a:r>
          </a:p>
        </p:txBody>
      </p:sp>
      <p:sp>
        <p:nvSpPr>
          <p:cNvPr id="31749" name="TextBox 18"/>
          <p:cNvSpPr txBox="1">
            <a:spLocks noChangeArrowheads="1"/>
          </p:cNvSpPr>
          <p:nvPr/>
        </p:nvSpPr>
        <p:spPr bwMode="auto">
          <a:xfrm>
            <a:off x="1643063" y="1785938"/>
            <a:ext cx="1214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 dirty="0">
                <a:solidFill>
                  <a:srgbClr val="000000"/>
                </a:solidFill>
                <a:latin typeface="Garamond" panose="02020404030301010803" pitchFamily="18" charset="0"/>
              </a:rPr>
              <a:t>C++</a:t>
            </a:r>
            <a:r>
              <a:rPr kumimoji="0" lang="zh-CN" altLang="en-US" sz="1800" b="1">
                <a:solidFill>
                  <a:srgbClr val="000000"/>
                </a:solidFill>
                <a:latin typeface="Garamond" panose="02020404030301010803" pitchFamily="18" charset="0"/>
              </a:rPr>
              <a:t>语言</a:t>
            </a:r>
          </a:p>
        </p:txBody>
      </p:sp>
      <p:sp>
        <p:nvSpPr>
          <p:cNvPr id="31750" name="TextBox 22"/>
          <p:cNvSpPr txBox="1">
            <a:spLocks noChangeArrowheads="1"/>
          </p:cNvSpPr>
          <p:nvPr/>
        </p:nvSpPr>
        <p:spPr bwMode="auto">
          <a:xfrm>
            <a:off x="4714875" y="4643438"/>
            <a:ext cx="314325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600" b="1">
                <a:solidFill>
                  <a:srgbClr val="000000"/>
                </a:solidFill>
                <a:latin typeface="Garamond" panose="02020404030301010803" pitchFamily="18" charset="0"/>
              </a:rPr>
              <a:t>          传智播客</a:t>
            </a:r>
            <a:endParaRPr kumimoji="0" lang="en-US" altLang="zh-CN" sz="2600" b="1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600" b="1" dirty="0">
                <a:solidFill>
                  <a:srgbClr val="000000"/>
                </a:solidFill>
                <a:latin typeface="Garamond" panose="02020404030301010803" pitchFamily="18" charset="0"/>
              </a:rPr>
              <a:t>http://www.itcast.cn</a:t>
            </a:r>
            <a:endParaRPr kumimoji="0" lang="zh-CN" altLang="en-US" sz="2600" b="1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31751" name="TextBox 23"/>
          <p:cNvSpPr txBox="1">
            <a:spLocks noChangeArrowheads="1"/>
          </p:cNvSpPr>
          <p:nvPr/>
        </p:nvSpPr>
        <p:spPr bwMode="auto">
          <a:xfrm>
            <a:off x="1285875" y="3571875"/>
            <a:ext cx="1500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b="1">
                <a:solidFill>
                  <a:srgbClr val="000000"/>
                </a:solidFill>
                <a:latin typeface="Garamond" panose="02020404030301010803" pitchFamily="18" charset="0"/>
              </a:rPr>
              <a:t>高薪就业</a:t>
            </a:r>
          </a:p>
        </p:txBody>
      </p:sp>
      <p:sp>
        <p:nvSpPr>
          <p:cNvPr id="9" name="标题 5"/>
          <p:cNvSpPr txBox="1">
            <a:spLocks/>
          </p:cNvSpPr>
          <p:nvPr/>
        </p:nvSpPr>
        <p:spPr bwMode="gray">
          <a:xfrm>
            <a:off x="1857375" y="571500"/>
            <a:ext cx="72866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Sans Unicode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Sans Unicode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Sans Unicode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Sans Unicode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Sans Unicode" pitchFamily="34" charset="0"/>
              </a:defRPr>
            </a:lvl9pPr>
          </a:lstStyle>
          <a:p>
            <a:pPr algn="ctr" eaLnBrk="1" hangingPunct="1">
              <a:defRPr/>
            </a:pPr>
            <a:r>
              <a:rPr kumimoji="0" lang="zh-CN" altLang="en-US" sz="4000" kern="0" dirty="0" smtClean="0">
                <a:ea typeface="宋体" panose="02010600030101010101" pitchFamily="2" charset="-122"/>
              </a:rPr>
              <a:t>               引言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3" name="Rectangle 2053"/>
          <p:cNvSpPr>
            <a:spLocks noGrp="1" noChangeArrowheads="1"/>
          </p:cNvSpPr>
          <p:nvPr>
            <p:ph type="ctrTitle"/>
          </p:nvPr>
        </p:nvSpPr>
        <p:spPr>
          <a:xfrm>
            <a:off x="1752600" y="116632"/>
            <a:ext cx="556101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04</a:t>
            </a:r>
            <a:r>
              <a:rPr lang="zh-CN" altLang="en-US" sz="4000" b="1" dirty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小结</a:t>
            </a:r>
            <a:endParaRPr lang="zh-CN" altLang="en-US" sz="4000" b="1" dirty="0" smtClean="0">
              <a:solidFill>
                <a:srgbClr val="CC33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33796" name="Picture 2058" descr="129">
            <a:hlinkClick r:id="rId2" action="ppaction://hlinkpres?slideindex=2&amp;slidetitle=C++程序设计基础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735638"/>
            <a:ext cx="1116012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533400" y="764704"/>
            <a:ext cx="556101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sz="2800" b="1" dirty="0" smtClean="0">
              <a:solidFill>
                <a:srgbClr val="CC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Rectangle 2054"/>
          <p:cNvSpPr>
            <a:spLocks noChangeArrowheads="1"/>
          </p:cNvSpPr>
          <p:nvPr/>
        </p:nvSpPr>
        <p:spPr bwMode="auto">
          <a:xfrm>
            <a:off x="569912" y="1412776"/>
            <a:ext cx="8322567" cy="383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建立信心</a:t>
            </a:r>
            <a:endParaRPr lang="en-US" altLang="zh-CN" dirty="0" smtClean="0">
              <a:solidFill>
                <a:srgbClr val="FF0000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 algn="l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接口的封装和设计</a:t>
            </a:r>
            <a:endParaRPr lang="en-US" altLang="zh-CN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 algn="l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指针教学，多年实践检验</a:t>
            </a:r>
            <a:endParaRPr lang="en-US" altLang="zh-CN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心态放轻松了</a:t>
            </a:r>
            <a:endParaRPr lang="en-US" altLang="zh-CN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 algn="l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分析有效时间</a:t>
            </a:r>
            <a:endParaRPr lang="en-US" altLang="zh-CN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 algn="l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尊重事物认知规律、给自己一次机会</a:t>
            </a:r>
            <a:endParaRPr lang="en-US" altLang="zh-CN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zh-CN" altLang="en-US" sz="18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105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00438" y="714375"/>
            <a:ext cx="5186362" cy="5048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1800" b="1" dirty="0" smtClean="0">
                <a:ea typeface="宋体" pitchFamily="2" charset="-122"/>
              </a:rPr>
              <a:t>传智播客创始人张孝祥老师的理念就是帮助每一位学员都成功。帮助每一位学员都少走弯路。</a:t>
            </a:r>
            <a:endParaRPr lang="en-US" altLang="zh-CN" sz="1800" b="1" dirty="0">
              <a:ea typeface="宋体" pitchFamily="2" charset="-122"/>
            </a:endParaRPr>
          </a:p>
        </p:txBody>
      </p:sp>
      <p:sp>
        <p:nvSpPr>
          <p:cNvPr id="477187" name="TextBox 4"/>
          <p:cNvSpPr txBox="1">
            <a:spLocks noChangeArrowheads="1"/>
          </p:cNvSpPr>
          <p:nvPr/>
        </p:nvSpPr>
        <p:spPr bwMode="auto">
          <a:xfrm>
            <a:off x="714375" y="630238"/>
            <a:ext cx="928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solidFill>
                  <a:srgbClr val="000000"/>
                </a:solidFill>
                <a:latin typeface="Garamond" panose="02020404030301010803" pitchFamily="18" charset="0"/>
              </a:rPr>
              <a:t>C</a:t>
            </a:r>
            <a:r>
              <a:rPr kumimoji="0" lang="zh-CN" altLang="en-US" sz="1800">
                <a:solidFill>
                  <a:srgbClr val="000000"/>
                </a:solidFill>
                <a:latin typeface="Garamond" panose="02020404030301010803" pitchFamily="18" charset="0"/>
              </a:rPr>
              <a:t>语言</a:t>
            </a:r>
          </a:p>
        </p:txBody>
      </p:sp>
      <p:sp>
        <p:nvSpPr>
          <p:cNvPr id="477188" name="TextBox 5"/>
          <p:cNvSpPr txBox="1">
            <a:spLocks noChangeArrowheads="1"/>
          </p:cNvSpPr>
          <p:nvPr/>
        </p:nvSpPr>
        <p:spPr bwMode="auto">
          <a:xfrm>
            <a:off x="1714500" y="1785938"/>
            <a:ext cx="1143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solidFill>
                  <a:srgbClr val="000000"/>
                </a:solidFill>
                <a:latin typeface="Garamond" panose="02020404030301010803" pitchFamily="18" charset="0"/>
              </a:rPr>
              <a:t>C++</a:t>
            </a:r>
            <a:r>
              <a:rPr kumimoji="0" lang="zh-CN" altLang="en-US" sz="1800">
                <a:solidFill>
                  <a:srgbClr val="000000"/>
                </a:solidFill>
                <a:latin typeface="Garamond" panose="02020404030301010803" pitchFamily="18" charset="0"/>
              </a:rPr>
              <a:t>语言</a:t>
            </a:r>
          </a:p>
        </p:txBody>
      </p:sp>
      <p:sp>
        <p:nvSpPr>
          <p:cNvPr id="477189" name="TextBox 6"/>
          <p:cNvSpPr txBox="1">
            <a:spLocks noChangeArrowheads="1"/>
          </p:cNvSpPr>
          <p:nvPr/>
        </p:nvSpPr>
        <p:spPr bwMode="auto">
          <a:xfrm>
            <a:off x="1071563" y="3500438"/>
            <a:ext cx="19288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b="1">
                <a:solidFill>
                  <a:srgbClr val="000000"/>
                </a:solidFill>
                <a:latin typeface="Garamond" panose="02020404030301010803" pitchFamily="18" charset="0"/>
              </a:rPr>
              <a:t>高薪就业</a:t>
            </a:r>
          </a:p>
        </p:txBody>
      </p:sp>
      <p:sp>
        <p:nvSpPr>
          <p:cNvPr id="477190" name="TextBox 7"/>
          <p:cNvSpPr txBox="1">
            <a:spLocks noChangeArrowheads="1"/>
          </p:cNvSpPr>
          <p:nvPr/>
        </p:nvSpPr>
        <p:spPr bwMode="auto">
          <a:xfrm>
            <a:off x="4500563" y="2071688"/>
            <a:ext cx="3929062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9600">
                <a:solidFill>
                  <a:srgbClr val="FFFFFF"/>
                </a:solidFill>
                <a:latin typeface="Garamond" panose="02020404030301010803" pitchFamily="18" charset="0"/>
              </a:rPr>
              <a:t>谢谢！</a:t>
            </a:r>
          </a:p>
        </p:txBody>
      </p:sp>
      <p:sp>
        <p:nvSpPr>
          <p:cNvPr id="477191" name="TextBox 8"/>
          <p:cNvSpPr txBox="1">
            <a:spLocks noChangeArrowheads="1"/>
          </p:cNvSpPr>
          <p:nvPr/>
        </p:nvSpPr>
        <p:spPr bwMode="auto">
          <a:xfrm>
            <a:off x="4714875" y="4643438"/>
            <a:ext cx="314325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600" b="1">
                <a:solidFill>
                  <a:srgbClr val="000000"/>
                </a:solidFill>
                <a:latin typeface="Garamond" panose="02020404030301010803" pitchFamily="18" charset="0"/>
              </a:rPr>
              <a:t>          传智播客</a:t>
            </a:r>
            <a:endParaRPr kumimoji="0" lang="en-US" altLang="zh-CN" sz="2600" b="1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600" b="1" dirty="0">
                <a:solidFill>
                  <a:srgbClr val="000000"/>
                </a:solidFill>
                <a:latin typeface="Garamond" panose="02020404030301010803" pitchFamily="18" charset="0"/>
              </a:rPr>
              <a:t>http://www.itcast.cn</a:t>
            </a:r>
            <a:endParaRPr kumimoji="0" lang="zh-CN" altLang="en-US" sz="2600" b="1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9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752600" y="533400"/>
            <a:ext cx="5561013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引言</a:t>
            </a:r>
            <a:endParaRPr lang="zh-CN" altLang="en-US" sz="4000" b="1" dirty="0" smtClean="0">
              <a:solidFill>
                <a:srgbClr val="CC33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579607" name="Group 23"/>
          <p:cNvGrpSpPr>
            <a:grpSpLocks/>
          </p:cNvGrpSpPr>
          <p:nvPr/>
        </p:nvGrpSpPr>
        <p:grpSpPr bwMode="auto">
          <a:xfrm>
            <a:off x="1187624" y="1700808"/>
            <a:ext cx="6705600" cy="468312"/>
            <a:chOff x="768" y="1433"/>
            <a:chExt cx="4224" cy="295"/>
          </a:xfrm>
        </p:grpSpPr>
        <p:sp>
          <p:nvSpPr>
            <p:cNvPr id="32791" name="Rectangle 8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768" y="1433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  <a:contourClr>
                <a:srgbClr val="CC33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000" b="1" dirty="0">
                  <a:solidFill>
                    <a:srgbClr val="FFFFFF"/>
                  </a:solidFill>
                  <a:latin typeface="楷体_GB2312" pitchFamily="49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	</a:t>
              </a:r>
              <a:r>
                <a:rPr lang="en-US" altLang="zh-CN" sz="2000" b="1" dirty="0" smtClean="0">
                  <a:solidFill>
                    <a:srgbClr val="FFFFFF"/>
                  </a:solidFill>
                  <a:latin typeface="楷体_GB2312" pitchFamily="49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	01 </a:t>
              </a:r>
              <a:r>
                <a:rPr lang="zh-CN" altLang="en-US" sz="2000" b="1" dirty="0" smtClean="0">
                  <a:solidFill>
                    <a:srgbClr val="FFFFFF"/>
                  </a:solidFill>
                  <a:latin typeface="楷体_GB2312" pitchFamily="49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问题引出 </a:t>
              </a:r>
              <a:endParaRPr lang="zh-CN" altLang="en-US" sz="2000" b="1" dirty="0">
                <a:solidFill>
                  <a:srgbClr val="FFFFFF"/>
                </a:solidFill>
                <a:latin typeface="楷体_GB2312" pitchFamily="49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graphicFrame>
          <p:nvGraphicFramePr>
            <p:cNvPr id="32792" name="Object 16"/>
            <p:cNvGraphicFramePr>
              <a:graphicFrameLocks noChangeAspect="1"/>
            </p:cNvGraphicFramePr>
            <p:nvPr/>
          </p:nvGraphicFramePr>
          <p:xfrm>
            <a:off x="1536" y="1466"/>
            <a:ext cx="22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84" name="BMP 图象" r:id="rId4" imgW="1276190" imgH="1286055" progId="Paint.Picture">
                    <p:embed/>
                  </p:oleObj>
                </mc:Choice>
                <mc:Fallback>
                  <p:oleObj name="BMP 图象" r:id="rId4" imgW="1276190" imgH="1286055" progId="Paint.Picture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466"/>
                          <a:ext cx="22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9608" name="Group 24"/>
          <p:cNvGrpSpPr>
            <a:grpSpLocks/>
          </p:cNvGrpSpPr>
          <p:nvPr/>
        </p:nvGrpSpPr>
        <p:grpSpPr bwMode="auto">
          <a:xfrm>
            <a:off x="1219200" y="2235795"/>
            <a:ext cx="6705600" cy="468313"/>
            <a:chOff x="768" y="1770"/>
            <a:chExt cx="4224" cy="295"/>
          </a:xfrm>
        </p:grpSpPr>
        <p:sp>
          <p:nvSpPr>
            <p:cNvPr id="32789" name="Rectangle 9">
              <a:hlinkClick r:id="rId6" action="ppaction://hlinkpres?slideindex=1&amp;slidetitle=4.2  指针数组"/>
            </p:cNvPr>
            <p:cNvSpPr>
              <a:spLocks noChangeArrowheads="1"/>
            </p:cNvSpPr>
            <p:nvPr/>
          </p:nvSpPr>
          <p:spPr bwMode="auto">
            <a:xfrm>
              <a:off x="768" y="1770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  <a:contourClr>
                <a:srgbClr val="CC33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40000"/>
                </a:lnSpc>
              </a:pPr>
              <a:r>
                <a:rPr lang="en-US" altLang="zh-CN" sz="2000" b="1" dirty="0" smtClean="0">
                  <a:solidFill>
                    <a:srgbClr val="FFFFFF"/>
                  </a:solidFill>
                  <a:latin typeface="楷体_GB2312" pitchFamily="49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		02 </a:t>
              </a:r>
              <a:r>
                <a:rPr lang="zh-CN" altLang="en-US" sz="2000" b="1" dirty="0" smtClean="0">
                  <a:solidFill>
                    <a:srgbClr val="FFFFFF"/>
                  </a:solidFill>
                  <a:latin typeface="楷体_GB2312" pitchFamily="49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总体课程安排</a:t>
              </a:r>
              <a:r>
                <a:rPr lang="en-US" altLang="zh-CN" sz="2000" b="1" dirty="0" smtClean="0">
                  <a:solidFill>
                    <a:srgbClr val="FFFFFF"/>
                  </a:solidFill>
                  <a:latin typeface="楷体_GB2312" pitchFamily="49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</a:t>
              </a:r>
              <a:endParaRPr lang="zh-CN" altLang="en-US" sz="2000" b="1" dirty="0">
                <a:solidFill>
                  <a:srgbClr val="FFFFFF"/>
                </a:solidFill>
                <a:latin typeface="楷体_GB2312" pitchFamily="49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graphicFrame>
          <p:nvGraphicFramePr>
            <p:cNvPr id="32790" name="Object 17"/>
            <p:cNvGraphicFramePr>
              <a:graphicFrameLocks noChangeAspect="1"/>
            </p:cNvGraphicFramePr>
            <p:nvPr/>
          </p:nvGraphicFramePr>
          <p:xfrm>
            <a:off x="1536" y="1803"/>
            <a:ext cx="22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85" name="BMP 图象" r:id="rId7" imgW="1276190" imgH="1286055" progId="Paint.Picture">
                    <p:embed/>
                  </p:oleObj>
                </mc:Choice>
                <mc:Fallback>
                  <p:oleObj name="BMP 图象" r:id="rId7" imgW="1276190" imgH="1286055" progId="Paint.Picture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803"/>
                          <a:ext cx="22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9609" name="Group 25"/>
          <p:cNvGrpSpPr>
            <a:grpSpLocks/>
          </p:cNvGrpSpPr>
          <p:nvPr/>
        </p:nvGrpSpPr>
        <p:grpSpPr bwMode="auto">
          <a:xfrm>
            <a:off x="1219200" y="2780928"/>
            <a:ext cx="6705600" cy="468312"/>
            <a:chOff x="768" y="2107"/>
            <a:chExt cx="4224" cy="295"/>
          </a:xfrm>
        </p:grpSpPr>
        <p:sp>
          <p:nvSpPr>
            <p:cNvPr id="32787" name="Rectangle 10">
              <a:hlinkClick r:id="rId8" action="ppaction://hlinkpres?slideindex=1&amp;slidetitle=4.3. 二维数组 "/>
            </p:cNvPr>
            <p:cNvSpPr>
              <a:spLocks noChangeArrowheads="1"/>
            </p:cNvSpPr>
            <p:nvPr/>
          </p:nvSpPr>
          <p:spPr bwMode="auto">
            <a:xfrm>
              <a:off x="768" y="2107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  <a:contourClr>
                <a:srgbClr val="CC33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000" b="1" dirty="0">
                  <a:solidFill>
                    <a:srgbClr val="FFFFFF"/>
                  </a:solidFill>
                  <a:latin typeface="楷体_GB2312" pitchFamily="49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		</a:t>
              </a:r>
              <a:r>
                <a:rPr lang="en-US" altLang="zh-CN" sz="2000" b="1" dirty="0" smtClean="0">
                  <a:solidFill>
                    <a:srgbClr val="FFFFFF"/>
                  </a:solidFill>
                  <a:latin typeface="楷体_GB2312" pitchFamily="49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03 </a:t>
              </a:r>
              <a:r>
                <a:rPr lang="zh-CN" altLang="en-US" sz="2000" b="1" dirty="0" smtClean="0">
                  <a:solidFill>
                    <a:srgbClr val="FFFFFF"/>
                  </a:solidFill>
                  <a:latin typeface="楷体_GB2312" pitchFamily="49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学员要求</a:t>
              </a:r>
              <a:endParaRPr lang="zh-CN" altLang="en-US" sz="2000" b="1" dirty="0">
                <a:solidFill>
                  <a:srgbClr val="FFFFFF"/>
                </a:solidFill>
                <a:latin typeface="楷体_GB2312" pitchFamily="49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graphicFrame>
          <p:nvGraphicFramePr>
            <p:cNvPr id="32788" name="Object 18"/>
            <p:cNvGraphicFramePr>
              <a:graphicFrameLocks noChangeAspect="1"/>
            </p:cNvGraphicFramePr>
            <p:nvPr/>
          </p:nvGraphicFramePr>
          <p:xfrm>
            <a:off x="1536" y="2140"/>
            <a:ext cx="22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86" name="BMP 图象" r:id="rId9" imgW="1276190" imgH="1286055" progId="Paint.Picture">
                    <p:embed/>
                  </p:oleObj>
                </mc:Choice>
                <mc:Fallback>
                  <p:oleObj name="BMP 图象" r:id="rId9" imgW="1276190" imgH="1286055" progId="Paint.Picture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140"/>
                          <a:ext cx="22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9613" name="Group 29"/>
          <p:cNvGrpSpPr>
            <a:grpSpLocks/>
          </p:cNvGrpSpPr>
          <p:nvPr/>
        </p:nvGrpSpPr>
        <p:grpSpPr bwMode="auto">
          <a:xfrm>
            <a:off x="1219200" y="3320727"/>
            <a:ext cx="6705600" cy="468313"/>
            <a:chOff x="768" y="3456"/>
            <a:chExt cx="4224" cy="295"/>
          </a:xfrm>
        </p:grpSpPr>
        <p:sp>
          <p:nvSpPr>
            <p:cNvPr id="32779" name="Rectangle 14">
              <a:hlinkClick r:id="rId10" action="ppaction://hlinkpres?slideindex=1&amp;slidetitle=PowerPoint 演示文稿"/>
            </p:cNvPr>
            <p:cNvSpPr>
              <a:spLocks noChangeArrowheads="1"/>
            </p:cNvSpPr>
            <p:nvPr/>
          </p:nvSpPr>
          <p:spPr bwMode="auto">
            <a:xfrm>
              <a:off x="768" y="3456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  <a:contourClr>
                <a:srgbClr val="CC33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000" b="1" dirty="0">
                  <a:solidFill>
                    <a:srgbClr val="FFFFFF"/>
                  </a:solidFill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		</a:t>
              </a:r>
              <a:r>
                <a:rPr lang="en-US" altLang="zh-CN" sz="2000" b="1" dirty="0" smtClean="0">
                  <a:solidFill>
                    <a:srgbClr val="FFFFFF"/>
                  </a:solidFill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04 </a:t>
              </a:r>
              <a:r>
                <a:rPr lang="zh-CN" altLang="en-US" sz="2000" b="1" dirty="0" smtClean="0">
                  <a:solidFill>
                    <a:srgbClr val="FFFFFF"/>
                  </a:solidFill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小结</a:t>
              </a:r>
              <a:endParaRPr lang="zh-CN" altLang="en-US" sz="2000" b="1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graphicFrame>
          <p:nvGraphicFramePr>
            <p:cNvPr id="32780" name="Object 22"/>
            <p:cNvGraphicFramePr>
              <a:graphicFrameLocks noChangeAspect="1"/>
            </p:cNvGraphicFramePr>
            <p:nvPr/>
          </p:nvGraphicFramePr>
          <p:xfrm>
            <a:off x="1536" y="3489"/>
            <a:ext cx="22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87" name="BMP 图象" r:id="rId11" imgW="1276190" imgH="1286055" progId="Paint.Picture">
                    <p:embed/>
                  </p:oleObj>
                </mc:Choice>
                <mc:Fallback>
                  <p:oleObj name="BMP 图象" r:id="rId11" imgW="1276190" imgH="1286055" progId="Paint.Picture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489"/>
                          <a:ext cx="22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2778" name="Picture 32" descr="129">
            <a:hlinkClick r:id="rId12" action="ppaction://hlinkpres?slideindex=2&amp;slidetitle=C++程序设计基础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735638"/>
            <a:ext cx="1116012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7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579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579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579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579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9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3" name="Rectangle 2053"/>
          <p:cNvSpPr>
            <a:spLocks noGrp="1" noChangeArrowheads="1"/>
          </p:cNvSpPr>
          <p:nvPr>
            <p:ph type="ctrTitle"/>
          </p:nvPr>
        </p:nvSpPr>
        <p:spPr>
          <a:xfrm>
            <a:off x="1752600" y="332656"/>
            <a:ext cx="556101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01</a:t>
            </a:r>
            <a:r>
              <a:rPr lang="zh-CN" altLang="en-US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问题引出</a:t>
            </a:r>
          </a:p>
        </p:txBody>
      </p:sp>
      <p:sp>
        <p:nvSpPr>
          <p:cNvPr id="508934" name="Rectangle 2054"/>
          <p:cNvSpPr>
            <a:spLocks noChangeArrowheads="1"/>
          </p:cNvSpPr>
          <p:nvPr/>
        </p:nvSpPr>
        <p:spPr bwMode="auto">
          <a:xfrm>
            <a:off x="990600" y="1700808"/>
            <a:ext cx="73152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21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学到什么程度可以找工作？ </a:t>
            </a:r>
            <a:endParaRPr lang="zh-CN" altLang="en-US" sz="200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 eaLnBrk="1" hangingPunct="1">
              <a:lnSpc>
                <a:spcPct val="21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对于</a:t>
            </a:r>
            <a:r>
              <a:rPr lang="en-US" altLang="zh-CN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C/C++</a:t>
            </a: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初级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开发者，怎么达到企业的用人标准</a:t>
            </a:r>
            <a:endParaRPr lang="en-US" altLang="zh-CN" sz="20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 eaLnBrk="1" hangingPunct="1">
              <a:lnSpc>
                <a:spcPct val="21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就业问题  </a:t>
            </a:r>
            <a:endParaRPr lang="zh-CN" altLang="en-US" sz="200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3796" name="Picture 2058" descr="129">
            <a:hlinkClick r:id="rId2" action="ppaction://hlinkpres?slideindex=2&amp;slidetitle=C++程序设计基础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735638"/>
            <a:ext cx="1116012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533400" y="1052736"/>
            <a:ext cx="556101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企业需要能干活的人</a:t>
            </a:r>
          </a:p>
        </p:txBody>
      </p:sp>
      <p:sp>
        <p:nvSpPr>
          <p:cNvPr id="2" name="二十四角星 1"/>
          <p:cNvSpPr/>
          <p:nvPr/>
        </p:nvSpPr>
        <p:spPr bwMode="auto">
          <a:xfrm>
            <a:off x="2195736" y="3712096"/>
            <a:ext cx="4392488" cy="1928540"/>
          </a:xfrm>
          <a:prstGeom prst="star24">
            <a:avLst>
              <a:gd name="adj" fmla="val 47103"/>
            </a:avLst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老师，有没有一个</a:t>
            </a:r>
            <a:r>
              <a:rPr lang="zh-CN" altLang="en-US" dirty="0" smtClean="0">
                <a:solidFill>
                  <a:srgbClr val="FF0000"/>
                </a:solidFill>
              </a:rPr>
              <a:t>框框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有没有一个</a:t>
            </a:r>
            <a:r>
              <a:rPr lang="zh-CN" altLang="en-US" dirty="0" smtClean="0">
                <a:solidFill>
                  <a:srgbClr val="FF0000"/>
                </a:solidFill>
              </a:rPr>
              <a:t>标准</a:t>
            </a:r>
            <a:r>
              <a:rPr lang="zh-CN" altLang="en-US" dirty="0" smtClean="0"/>
              <a:t>啊？</a:t>
            </a:r>
            <a:endParaRPr lang="en-US" altLang="zh-CN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我们学什么哪？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50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4" grpId="0" autoUpdateAnimBg="0"/>
      <p:bldP spid="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3" name="Rectangle 2053"/>
          <p:cNvSpPr>
            <a:spLocks noGrp="1" noChangeArrowheads="1"/>
          </p:cNvSpPr>
          <p:nvPr>
            <p:ph type="ctrTitle"/>
          </p:nvPr>
        </p:nvSpPr>
        <p:spPr>
          <a:xfrm>
            <a:off x="1752600" y="332656"/>
            <a:ext cx="556101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01</a:t>
            </a:r>
            <a:r>
              <a:rPr lang="zh-CN" altLang="en-US" sz="4000" b="1" dirty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问题引出</a:t>
            </a:r>
            <a:endParaRPr lang="zh-CN" altLang="en-US" sz="4000" b="1" dirty="0" smtClean="0">
              <a:solidFill>
                <a:srgbClr val="CC33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33796" name="Picture 2058" descr="129">
            <a:hlinkClick r:id="rId2" action="ppaction://hlinkpres?slideindex=2&amp;slidetitle=C++程序设计基础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735638"/>
            <a:ext cx="1116012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533399" y="1091208"/>
            <a:ext cx="634285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2 C</a:t>
            </a:r>
            <a:r>
              <a:rPr lang="zh-CN" altLang="en-US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工程开发需要什么（培养什么能力）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7258050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224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3" name="Rectangle 2053"/>
          <p:cNvSpPr>
            <a:spLocks noGrp="1" noChangeArrowheads="1"/>
          </p:cNvSpPr>
          <p:nvPr>
            <p:ph type="ctrTitle"/>
          </p:nvPr>
        </p:nvSpPr>
        <p:spPr>
          <a:xfrm>
            <a:off x="1752600" y="332656"/>
            <a:ext cx="556101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01</a:t>
            </a:r>
            <a:r>
              <a:rPr lang="zh-CN" altLang="en-US" sz="4000" b="1" dirty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问题引出</a:t>
            </a:r>
            <a:endParaRPr lang="zh-CN" altLang="en-US" sz="4000" b="1" dirty="0" smtClean="0">
              <a:solidFill>
                <a:srgbClr val="CC33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33796" name="Picture 2058" descr="129">
            <a:hlinkClick r:id="rId2" action="ppaction://hlinkpres?slideindex=2&amp;slidetitle=C++程序设计基础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735638"/>
            <a:ext cx="1116012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533400" y="1124744"/>
            <a:ext cx="556101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3 C</a:t>
            </a:r>
            <a:r>
              <a:rPr lang="zh-CN" altLang="en-US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工程开发中的套路：一套接口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827584" y="1988840"/>
            <a:ext cx="792088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//</a:t>
            </a:r>
            <a:r>
              <a:rPr lang="en-US" altLang="zh-CN" sz="2000" dirty="0" err="1">
                <a:ea typeface="Arial Unicode MS" panose="020B0604020202020204" pitchFamily="34" charset="-122"/>
                <a:cs typeface="Arial Unicode MS" panose="020B0604020202020204" pitchFamily="34" charset="-122"/>
              </a:rPr>
              <a:t>socket_client</a:t>
            </a: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 pool </a:t>
            </a:r>
            <a:r>
              <a:rPr lang="en-US" altLang="zh-CN" sz="2000" dirty="0" err="1">
                <a:ea typeface="Arial Unicode MS" panose="020B0604020202020204" pitchFamily="34" charset="-122"/>
                <a:cs typeface="Arial Unicode MS" panose="020B0604020202020204" pitchFamily="34" charset="-122"/>
              </a:rPr>
              <a:t>api</a:t>
            </a: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设计与实现</a:t>
            </a:r>
          </a:p>
          <a:p>
            <a:pPr algn="l" eaLnBrk="1" hangingPunct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dirty="0" err="1">
                <a:ea typeface="Arial Unicode MS" panose="020B0604020202020204" pitchFamily="34" charset="-122"/>
                <a:cs typeface="Arial Unicode MS" panose="020B0604020202020204" pitchFamily="34" charset="-122"/>
              </a:rPr>
              <a:t>sckClient_poolinit</a:t>
            </a: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(void **handle);</a:t>
            </a:r>
          </a:p>
          <a:p>
            <a:pPr algn="l" eaLnBrk="1" hangingPunct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dirty="0" err="1">
                <a:ea typeface="Arial Unicode MS" panose="020B0604020202020204" pitchFamily="34" charset="-122"/>
                <a:cs typeface="Arial Unicode MS" panose="020B0604020202020204" pitchFamily="34" charset="-122"/>
              </a:rPr>
              <a:t>sckClient_getConnet</a:t>
            </a: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(void *handle, void **</a:t>
            </a:r>
            <a:r>
              <a:rPr lang="en-US" altLang="zh-CN" sz="2000" dirty="0" err="1">
                <a:ea typeface="Arial Unicode MS" panose="020B0604020202020204" pitchFamily="34" charset="-122"/>
                <a:cs typeface="Arial Unicode MS" panose="020B0604020202020204" pitchFamily="34" charset="-122"/>
              </a:rPr>
              <a:t>hConnect</a:t>
            </a: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algn="l" eaLnBrk="1" hangingPunct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dirty="0" err="1">
                <a:ea typeface="Arial Unicode MS" panose="020B0604020202020204" pitchFamily="34" charset="-122"/>
                <a:cs typeface="Arial Unicode MS" panose="020B0604020202020204" pitchFamily="34" charset="-122"/>
              </a:rPr>
              <a:t>sckClient_sendData</a:t>
            </a: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(void *</a:t>
            </a:r>
            <a:r>
              <a:rPr lang="en-US" altLang="zh-CN" sz="2000" dirty="0" err="1">
                <a:ea typeface="Arial Unicode MS" panose="020B0604020202020204" pitchFamily="34" charset="-122"/>
                <a:cs typeface="Arial Unicode MS" panose="020B0604020202020204" pitchFamily="34" charset="-122"/>
              </a:rPr>
              <a:t>hConnect</a:t>
            </a: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, unsigned char *data, </a:t>
            </a:r>
            <a:r>
              <a:rPr lang="en-US" altLang="zh-CN" sz="2000" dirty="0" err="1"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dirty="0" err="1">
                <a:ea typeface="Arial Unicode MS" panose="020B0604020202020204" pitchFamily="34" charset="-122"/>
                <a:cs typeface="Arial Unicode MS" panose="020B0604020202020204" pitchFamily="34" charset="-122"/>
              </a:rPr>
              <a:t>dataLen</a:t>
            </a: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algn="l" eaLnBrk="1" hangingPunct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dirty="0" err="1">
                <a:ea typeface="Arial Unicode MS" panose="020B0604020202020204" pitchFamily="34" charset="-122"/>
                <a:cs typeface="Arial Unicode MS" panose="020B0604020202020204" pitchFamily="34" charset="-122"/>
              </a:rPr>
              <a:t>sckClient_getData</a:t>
            </a: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(void *</a:t>
            </a:r>
            <a:r>
              <a:rPr lang="en-US" altLang="zh-CN" sz="2000" dirty="0" err="1">
                <a:ea typeface="Arial Unicode MS" panose="020B0604020202020204" pitchFamily="34" charset="-122"/>
                <a:cs typeface="Arial Unicode MS" panose="020B0604020202020204" pitchFamily="34" charset="-122"/>
              </a:rPr>
              <a:t>hConnect</a:t>
            </a: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, unsigned char **data, </a:t>
            </a:r>
            <a:r>
              <a:rPr lang="en-US" altLang="zh-CN" sz="2000" dirty="0" err="1"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 *</a:t>
            </a:r>
            <a:r>
              <a:rPr lang="en-US" altLang="zh-CN" sz="2000" dirty="0" err="1">
                <a:ea typeface="Arial Unicode MS" panose="020B0604020202020204" pitchFamily="34" charset="-122"/>
                <a:cs typeface="Arial Unicode MS" panose="020B0604020202020204" pitchFamily="34" charset="-122"/>
              </a:rPr>
              <a:t>dataLen</a:t>
            </a: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algn="l" eaLnBrk="1" hangingPunct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dirty="0" err="1">
                <a:ea typeface="Arial Unicode MS" panose="020B0604020202020204" pitchFamily="34" charset="-122"/>
                <a:cs typeface="Arial Unicode MS" panose="020B0604020202020204" pitchFamily="34" charset="-122"/>
              </a:rPr>
              <a:t>sckClient_getData_Free</a:t>
            </a: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(void *</a:t>
            </a:r>
            <a:r>
              <a:rPr lang="en-US" altLang="zh-CN" sz="2000" dirty="0" err="1">
                <a:ea typeface="Arial Unicode MS" panose="020B0604020202020204" pitchFamily="34" charset="-122"/>
                <a:cs typeface="Arial Unicode MS" panose="020B0604020202020204" pitchFamily="34" charset="-122"/>
              </a:rPr>
              <a:t>hConnect</a:t>
            </a: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, unsigned char *data);</a:t>
            </a:r>
          </a:p>
          <a:p>
            <a:pPr algn="l" eaLnBrk="1" hangingPunct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dirty="0" err="1">
                <a:ea typeface="Arial Unicode MS" panose="020B0604020202020204" pitchFamily="34" charset="-122"/>
                <a:cs typeface="Arial Unicode MS" panose="020B0604020202020204" pitchFamily="34" charset="-122"/>
              </a:rPr>
              <a:t>sckClient_putConnet</a:t>
            </a: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(void *handle, void **</a:t>
            </a:r>
            <a:r>
              <a:rPr lang="en-US" altLang="zh-CN" sz="2000" dirty="0" err="1">
                <a:ea typeface="Arial Unicode MS" panose="020B0604020202020204" pitchFamily="34" charset="-122"/>
                <a:cs typeface="Arial Unicode MS" panose="020B0604020202020204" pitchFamily="34" charset="-122"/>
              </a:rPr>
              <a:t>hConnect</a:t>
            </a: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algn="l" eaLnBrk="1" hangingPunct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dirty="0" err="1">
                <a:ea typeface="Arial Unicode MS" panose="020B0604020202020204" pitchFamily="34" charset="-122"/>
                <a:cs typeface="Arial Unicode MS" panose="020B0604020202020204" pitchFamily="34" charset="-122"/>
              </a:rPr>
              <a:t>sckClient_pooldestory</a:t>
            </a:r>
            <a:r>
              <a:rPr lang="en-US" altLang="zh-CN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(void **handle</a:t>
            </a:r>
            <a:r>
              <a:rPr lang="en-US" altLang="zh-CN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  <a:endParaRPr lang="en-US" altLang="zh-CN" sz="2000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403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3" name="Rectangle 2053"/>
          <p:cNvSpPr>
            <a:spLocks noGrp="1" noChangeArrowheads="1"/>
          </p:cNvSpPr>
          <p:nvPr>
            <p:ph type="ctrTitle"/>
          </p:nvPr>
        </p:nvSpPr>
        <p:spPr>
          <a:xfrm>
            <a:off x="1752600" y="332656"/>
            <a:ext cx="556101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01</a:t>
            </a:r>
            <a:r>
              <a:rPr lang="zh-CN" altLang="en-US" sz="4000" b="1" dirty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问题引出</a:t>
            </a:r>
            <a:endParaRPr lang="zh-CN" altLang="en-US" sz="4000" b="1" dirty="0" smtClean="0">
              <a:solidFill>
                <a:srgbClr val="CC33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33796" name="Picture 2058" descr="129">
            <a:hlinkClick r:id="rId2" action="ppaction://hlinkpres?slideindex=2&amp;slidetitle=C++程序设计基础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735638"/>
            <a:ext cx="1116012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533400" y="1124744"/>
            <a:ext cx="556101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4 </a:t>
            </a:r>
            <a:r>
              <a:rPr lang="zh-CN" altLang="en-US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培养两种能力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827584" y="1988840"/>
            <a:ext cx="63246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接口的封装和设计（功能抽象分封装） </a:t>
            </a:r>
            <a:endParaRPr lang="en-US" altLang="zh-CN" sz="20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 algn="l" eaLnBrk="1" hangingPunct="1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接口</a:t>
            </a:r>
            <a:r>
              <a:rPr lang="en-US" altLang="zh-CN" sz="2000" dirty="0" err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api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的使用能力</a:t>
            </a:r>
            <a:endParaRPr lang="en-US" altLang="zh-CN" sz="20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 algn="l" eaLnBrk="1" hangingPunct="1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接口</a:t>
            </a:r>
            <a:r>
              <a:rPr lang="en-US" altLang="zh-CN" sz="2000" dirty="0" err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api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的查找能力（快速上手）</a:t>
            </a:r>
            <a:endParaRPr lang="en-US" altLang="zh-CN" sz="20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 algn="l" eaLnBrk="1" hangingPunct="1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接口</a:t>
            </a:r>
            <a:r>
              <a:rPr lang="en-US" altLang="zh-CN" sz="2000" dirty="0" err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api</a:t>
            </a:r>
            <a:r>
              <a:rPr lang="zh-CN" altLang="en-US" sz="2000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的实现能力</a:t>
            </a:r>
            <a:endParaRPr lang="en-US" altLang="zh-CN" sz="20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 eaLnBrk="1" hangingPunct="1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zh-CN" sz="2000" dirty="0" smtClean="0"/>
              <a:t>建立</a:t>
            </a:r>
            <a:r>
              <a:rPr lang="zh-CN" altLang="zh-CN" sz="2000" dirty="0"/>
              <a:t>正确程序运行内存布局图（印象图</a:t>
            </a:r>
            <a:r>
              <a:rPr lang="zh-CN" altLang="zh-CN" sz="2000" dirty="0" smtClean="0"/>
              <a:t>）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77804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3" name="Rectangle 2053"/>
          <p:cNvSpPr>
            <a:spLocks noGrp="1" noChangeArrowheads="1"/>
          </p:cNvSpPr>
          <p:nvPr>
            <p:ph type="ctrTitle"/>
          </p:nvPr>
        </p:nvSpPr>
        <p:spPr>
          <a:xfrm>
            <a:off x="1752600" y="116632"/>
            <a:ext cx="556101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02</a:t>
            </a:r>
            <a:r>
              <a:rPr lang="zh-CN" altLang="en-US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课程安排</a:t>
            </a:r>
          </a:p>
        </p:txBody>
      </p:sp>
      <p:pic>
        <p:nvPicPr>
          <p:cNvPr id="33796" name="Picture 2058" descr="129">
            <a:hlinkClick r:id="rId2" action="ppaction://hlinkpres?slideindex=2&amp;slidetitle=C++程序设计基础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735638"/>
            <a:ext cx="1116012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533400" y="764704"/>
            <a:ext cx="556101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sz="2800" b="1" dirty="0" smtClean="0">
              <a:solidFill>
                <a:srgbClr val="CC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Rectangle 2054"/>
          <p:cNvSpPr>
            <a:spLocks noChangeArrowheads="1"/>
          </p:cNvSpPr>
          <p:nvPr/>
        </p:nvSpPr>
        <p:spPr bwMode="auto">
          <a:xfrm>
            <a:off x="569912" y="1412776"/>
            <a:ext cx="8322567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zh-CN" altLang="en-US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、参考课程大纲</a:t>
            </a:r>
            <a:endParaRPr lang="en-US" altLang="zh-CN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 algn="l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lang="zh-CN" altLang="en-US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提高</a:t>
            </a:r>
            <a:endParaRPr lang="en-US" altLang="zh-CN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 algn="l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lang="en-US" altLang="zh-CN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++</a:t>
            </a:r>
            <a:endParaRPr lang="en-US" altLang="zh-CN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 algn="l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数据结构</a:t>
            </a:r>
            <a:endParaRPr lang="en-US" altLang="zh-CN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 algn="l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总体时间</a:t>
            </a:r>
            <a:r>
              <a:rPr lang="en-US" altLang="zh-CN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zh-CN" altLang="en-US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个月</a:t>
            </a:r>
          </a:p>
          <a:p>
            <a:pPr algn="l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zh-CN" altLang="en-US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、特色专题</a:t>
            </a:r>
            <a:endParaRPr lang="en-US" altLang="zh-CN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 algn="l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指针铁律</a:t>
            </a:r>
            <a:r>
              <a:rPr lang="en-US" altLang="zh-CN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1 2 3 4 5 6 7 8 9 10===》</a:t>
            </a:r>
            <a:r>
              <a:rPr lang="zh-CN" altLang="en-US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企业用人标准</a:t>
            </a:r>
            <a:endParaRPr lang="en-US" altLang="zh-CN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zh-CN" altLang="en-US" sz="18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951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3" name="Rectangle 2053"/>
          <p:cNvSpPr>
            <a:spLocks noGrp="1" noChangeArrowheads="1"/>
          </p:cNvSpPr>
          <p:nvPr>
            <p:ph type="ctrTitle"/>
          </p:nvPr>
        </p:nvSpPr>
        <p:spPr>
          <a:xfrm>
            <a:off x="1752600" y="116632"/>
            <a:ext cx="556101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03</a:t>
            </a:r>
            <a:r>
              <a:rPr lang="zh-CN" altLang="en-US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学员要求</a:t>
            </a:r>
          </a:p>
        </p:txBody>
      </p:sp>
      <p:pic>
        <p:nvPicPr>
          <p:cNvPr id="33796" name="Picture 2058" descr="129">
            <a:hlinkClick r:id="rId2" action="ppaction://hlinkpres?slideindex=2&amp;slidetitle=C++程序设计基础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735638"/>
            <a:ext cx="1116012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533400" y="764704"/>
            <a:ext cx="556101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sz="2800" b="1" dirty="0" smtClean="0">
              <a:solidFill>
                <a:srgbClr val="CC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Rectangle 2054"/>
          <p:cNvSpPr>
            <a:spLocks noChangeArrowheads="1"/>
          </p:cNvSpPr>
          <p:nvPr/>
        </p:nvSpPr>
        <p:spPr bwMode="auto">
          <a:xfrm>
            <a:off x="569912" y="1412776"/>
            <a:ext cx="8322567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资料，时间空间管理</a:t>
            </a:r>
          </a:p>
          <a:p>
            <a:pPr algn="l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工作经验，记录和积累</a:t>
            </a:r>
          </a:p>
          <a:p>
            <a:pPr algn="l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临界点</a:t>
            </a:r>
          </a:p>
          <a:p>
            <a:pPr lvl="1" algn="l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事物认知规律</a:t>
            </a:r>
          </a:p>
          <a:p>
            <a:pPr lvl="1" algn="l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挑战 *</a:t>
            </a:r>
            <a:r>
              <a:rPr lang="en-US" altLang="zh-CN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p</a:t>
            </a:r>
            <a:r>
              <a:rPr lang="zh-CN" altLang="en-US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，**</a:t>
            </a:r>
            <a:r>
              <a:rPr lang="en-US" altLang="zh-CN" dirty="0">
                <a:ea typeface="Arial Unicode MS" panose="020B0604020202020204" pitchFamily="34" charset="-122"/>
                <a:cs typeface="Arial Unicode MS" panose="020B0604020202020204" pitchFamily="34" charset="-122"/>
              </a:rPr>
              <a:t>p, ***</a:t>
            </a:r>
            <a:r>
              <a:rPr lang="en-US" altLang="zh-CN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p</a:t>
            </a:r>
          </a:p>
          <a:p>
            <a:pPr algn="l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提高课堂效率</a:t>
            </a:r>
            <a:endParaRPr lang="en-US" altLang="zh-CN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 algn="l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课堂例子，当堂运行。</a:t>
            </a:r>
            <a:endParaRPr lang="en-US" altLang="zh-CN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zh-CN" altLang="en-US" sz="18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491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3" name="Rectangle 2053"/>
          <p:cNvSpPr>
            <a:spLocks noGrp="1" noChangeArrowheads="1"/>
          </p:cNvSpPr>
          <p:nvPr>
            <p:ph type="ctrTitle"/>
          </p:nvPr>
        </p:nvSpPr>
        <p:spPr>
          <a:xfrm>
            <a:off x="1752600" y="116632"/>
            <a:ext cx="556101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03</a:t>
            </a:r>
            <a:r>
              <a:rPr lang="zh-CN" altLang="en-US" sz="4000" b="1" dirty="0" smtClean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学员要求</a:t>
            </a:r>
          </a:p>
        </p:txBody>
      </p:sp>
      <p:pic>
        <p:nvPicPr>
          <p:cNvPr id="33796" name="Picture 2058" descr="129">
            <a:hlinkClick r:id="rId2" action="ppaction://hlinkpres?slideindex=2&amp;slidetitle=C++程序设计基础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735638"/>
            <a:ext cx="1116012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533400" y="764704"/>
            <a:ext cx="556101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sz="2800" b="1" dirty="0" smtClean="0">
              <a:solidFill>
                <a:srgbClr val="CC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Rectangle 2054"/>
          <p:cNvSpPr>
            <a:spLocks noChangeArrowheads="1"/>
          </p:cNvSpPr>
          <p:nvPr/>
        </p:nvSpPr>
        <p:spPr bwMode="auto">
          <a:xfrm>
            <a:off x="569912" y="1412776"/>
            <a:ext cx="8322567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提高</a:t>
            </a:r>
            <a:r>
              <a:rPr lang="zh-CN" altLang="en-US" dirty="0" smtClean="0">
                <a:solidFill>
                  <a:srgbClr val="FF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课堂效率</a:t>
            </a:r>
            <a:endParaRPr lang="en-US" altLang="zh-CN" dirty="0" smtClean="0">
              <a:solidFill>
                <a:srgbClr val="FF0000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 algn="l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课堂例子，当堂运行。</a:t>
            </a:r>
            <a:endParaRPr lang="en-US" altLang="zh-CN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 algn="l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录制视频说明（不来，看视频）</a:t>
            </a:r>
            <a:endParaRPr lang="en-US" altLang="zh-CN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C/C++</a:t>
            </a:r>
            <a:r>
              <a:rPr lang="zh-CN" altLang="en-US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学习特点</a:t>
            </a:r>
            <a:endParaRPr lang="en-US" altLang="zh-CN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 algn="l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Java</a:t>
            </a:r>
            <a:r>
              <a:rPr lang="zh-CN" altLang="en-US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：学习、应用、做项目</a:t>
            </a:r>
            <a:endParaRPr lang="en-US" altLang="zh-CN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 algn="l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lang="zh-CN" altLang="en-US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：学习、理解、应用、做项目</a:t>
            </a:r>
            <a:endParaRPr lang="en-US" altLang="zh-CN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多动手</a:t>
            </a:r>
            <a:endParaRPr lang="en-US" altLang="zh-CN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 algn="l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不</a:t>
            </a:r>
            <a:r>
              <a:rPr lang="zh-CN" altLang="en-US" dirty="0" smtClean="0">
                <a:solidFill>
                  <a:srgbClr val="FF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动手</a:t>
            </a:r>
            <a:r>
              <a:rPr lang="zh-CN" altLang="en-US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，永远学不会</a:t>
            </a:r>
            <a:endParaRPr lang="en-US" altLang="zh-CN" dirty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zh-CN" altLang="en-US" sz="1800" dirty="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716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</p:bldLst>
  </p:timing>
</p:sld>
</file>

<file path=ppt/theme/theme1.xml><?xml version="1.0" encoding="utf-8"?>
<a:theme xmlns:a="http://schemas.openxmlformats.org/drawingml/2006/main" name="Strategic">
  <a:themeElements>
    <a:clrScheme name="Strategic 7">
      <a:dk1>
        <a:srgbClr val="000000"/>
      </a:dk1>
      <a:lt1>
        <a:srgbClr val="E9E2B6"/>
      </a:lt1>
      <a:dk2>
        <a:srgbClr val="996600"/>
      </a:dk2>
      <a:lt2>
        <a:srgbClr val="786950"/>
      </a:lt2>
      <a:accent1>
        <a:srgbClr val="727DE0"/>
      </a:accent1>
      <a:accent2>
        <a:srgbClr val="D54F41"/>
      </a:accent2>
      <a:accent3>
        <a:srgbClr val="F2EED7"/>
      </a:accent3>
      <a:accent4>
        <a:srgbClr val="000000"/>
      </a:accent4>
      <a:accent5>
        <a:srgbClr val="BCBFED"/>
      </a:accent5>
      <a:accent6>
        <a:srgbClr val="C1473A"/>
      </a:accent6>
      <a:hlink>
        <a:srgbClr val="FFFFFF"/>
      </a:hlink>
      <a:folHlink>
        <a:srgbClr val="FFFFCC"/>
      </a:folHlink>
    </a:clrScheme>
    <a:fontScheme name="Strategic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trategic 1">
        <a:dk1>
          <a:srgbClr val="000000"/>
        </a:dk1>
        <a:lt1>
          <a:srgbClr val="EAEAEA"/>
        </a:lt1>
        <a:dk2>
          <a:srgbClr val="819E81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C1CCC1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2">
        <a:dk1>
          <a:srgbClr val="000000"/>
        </a:dk1>
        <a:lt1>
          <a:srgbClr val="E9E2B6"/>
        </a:lt1>
        <a:dk2>
          <a:srgbClr val="996600"/>
        </a:dk2>
        <a:lt2>
          <a:srgbClr val="78695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000000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4">
        <a:dk1>
          <a:srgbClr val="000000"/>
        </a:dk1>
        <a:lt1>
          <a:srgbClr val="EAEAEA"/>
        </a:lt1>
        <a:dk2>
          <a:srgbClr val="BC6262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DAB7B7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0066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5">
        <a:dk1>
          <a:srgbClr val="000000"/>
        </a:dk1>
        <a:lt1>
          <a:srgbClr val="EAEAEA"/>
        </a:lt1>
        <a:dk2>
          <a:srgbClr val="5C74A4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B5BCCF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FFFFCC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6">
        <a:dk1>
          <a:srgbClr val="000000"/>
        </a:dk1>
        <a:lt1>
          <a:srgbClr val="EAEAEA"/>
        </a:lt1>
        <a:dk2>
          <a:srgbClr val="996600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CAB8AA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7">
        <a:dk1>
          <a:srgbClr val="000000"/>
        </a:dk1>
        <a:lt1>
          <a:srgbClr val="E9E2B6"/>
        </a:lt1>
        <a:dk2>
          <a:srgbClr val="996600"/>
        </a:dk2>
        <a:lt2>
          <a:srgbClr val="78695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000000"/>
        </a:accent4>
        <a:accent5>
          <a:srgbClr val="BCBFED"/>
        </a:accent5>
        <a:accent6>
          <a:srgbClr val="C1473A"/>
        </a:accent6>
        <a:hlink>
          <a:srgbClr val="FFFFFF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45TGp_tech_dark_ani">
  <a:themeElements>
    <a:clrScheme name="Stream 1">
      <a:dk1>
        <a:srgbClr val="000000"/>
      </a:dk1>
      <a:lt1>
        <a:srgbClr val="FFFFFF"/>
      </a:lt1>
      <a:dk2>
        <a:srgbClr val="445E7A"/>
      </a:dk2>
      <a:lt2>
        <a:srgbClr val="DDDDDD"/>
      </a:lt2>
      <a:accent1>
        <a:srgbClr val="417799"/>
      </a:accent1>
      <a:accent2>
        <a:srgbClr val="009999"/>
      </a:accent2>
      <a:accent3>
        <a:srgbClr val="B0B6BE"/>
      </a:accent3>
      <a:accent4>
        <a:srgbClr val="DADADA"/>
      </a:accent4>
      <a:accent5>
        <a:srgbClr val="B0BDCA"/>
      </a:accent5>
      <a:accent6>
        <a:srgbClr val="008A8A"/>
      </a:accent6>
      <a:hlink>
        <a:srgbClr val="C47C40"/>
      </a:hlink>
      <a:folHlink>
        <a:srgbClr val="E25832"/>
      </a:folHlink>
    </a:clrScheme>
    <a:fontScheme name="Stream">
      <a:majorFont>
        <a:latin typeface="Lucida Sans Unicode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000"/>
        </a:dk1>
        <a:lt1>
          <a:srgbClr val="FFFFFF"/>
        </a:lt1>
        <a:dk2>
          <a:srgbClr val="445E7A"/>
        </a:dk2>
        <a:lt2>
          <a:srgbClr val="DDDDDD"/>
        </a:lt2>
        <a:accent1>
          <a:srgbClr val="417799"/>
        </a:accent1>
        <a:accent2>
          <a:srgbClr val="009999"/>
        </a:accent2>
        <a:accent3>
          <a:srgbClr val="B0B6BE"/>
        </a:accent3>
        <a:accent4>
          <a:srgbClr val="DADADA"/>
        </a:accent4>
        <a:accent5>
          <a:srgbClr val="B0BDCA"/>
        </a:accent5>
        <a:accent6>
          <a:srgbClr val="008A8A"/>
        </a:accent6>
        <a:hlink>
          <a:srgbClr val="C47C40"/>
        </a:hlink>
        <a:folHlink>
          <a:srgbClr val="E2583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2A7CD6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CBFE8"/>
        </a:accent5>
        <a:accent6>
          <a:srgbClr val="9879CB"/>
        </a:accent6>
        <a:hlink>
          <a:srgbClr val="25B9E7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000000"/>
        </a:dk1>
        <a:lt1>
          <a:srgbClr val="FFFFFF"/>
        </a:lt1>
        <a:dk2>
          <a:srgbClr val="445E7A"/>
        </a:dk2>
        <a:lt2>
          <a:srgbClr val="DDDDDD"/>
        </a:lt2>
        <a:accent1>
          <a:srgbClr val="3468A6"/>
        </a:accent1>
        <a:accent2>
          <a:srgbClr val="E49D1C"/>
        </a:accent2>
        <a:accent3>
          <a:srgbClr val="B0B6BE"/>
        </a:accent3>
        <a:accent4>
          <a:srgbClr val="DADADA"/>
        </a:accent4>
        <a:accent5>
          <a:srgbClr val="AEB9D0"/>
        </a:accent5>
        <a:accent6>
          <a:srgbClr val="CF8E18"/>
        </a:accent6>
        <a:hlink>
          <a:srgbClr val="4EA5B6"/>
        </a:hlink>
        <a:folHlink>
          <a:srgbClr val="E258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445TGp_tech_dark_ani">
  <a:themeElements>
    <a:clrScheme name="Stream 1">
      <a:dk1>
        <a:srgbClr val="000000"/>
      </a:dk1>
      <a:lt1>
        <a:srgbClr val="FFFFFF"/>
      </a:lt1>
      <a:dk2>
        <a:srgbClr val="445E7A"/>
      </a:dk2>
      <a:lt2>
        <a:srgbClr val="DDDDDD"/>
      </a:lt2>
      <a:accent1>
        <a:srgbClr val="417799"/>
      </a:accent1>
      <a:accent2>
        <a:srgbClr val="009999"/>
      </a:accent2>
      <a:accent3>
        <a:srgbClr val="B0B6BE"/>
      </a:accent3>
      <a:accent4>
        <a:srgbClr val="DADADA"/>
      </a:accent4>
      <a:accent5>
        <a:srgbClr val="B0BDCA"/>
      </a:accent5>
      <a:accent6>
        <a:srgbClr val="008A8A"/>
      </a:accent6>
      <a:hlink>
        <a:srgbClr val="C47C40"/>
      </a:hlink>
      <a:folHlink>
        <a:srgbClr val="E25832"/>
      </a:folHlink>
    </a:clrScheme>
    <a:fontScheme name="Stream">
      <a:majorFont>
        <a:latin typeface="Lucida Sans Unicode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000"/>
        </a:dk1>
        <a:lt1>
          <a:srgbClr val="FFFFFF"/>
        </a:lt1>
        <a:dk2>
          <a:srgbClr val="445E7A"/>
        </a:dk2>
        <a:lt2>
          <a:srgbClr val="DDDDDD"/>
        </a:lt2>
        <a:accent1>
          <a:srgbClr val="417799"/>
        </a:accent1>
        <a:accent2>
          <a:srgbClr val="009999"/>
        </a:accent2>
        <a:accent3>
          <a:srgbClr val="B0B6BE"/>
        </a:accent3>
        <a:accent4>
          <a:srgbClr val="DADADA"/>
        </a:accent4>
        <a:accent5>
          <a:srgbClr val="B0BDCA"/>
        </a:accent5>
        <a:accent6>
          <a:srgbClr val="008A8A"/>
        </a:accent6>
        <a:hlink>
          <a:srgbClr val="C47C40"/>
        </a:hlink>
        <a:folHlink>
          <a:srgbClr val="E2583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2A7CD6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CBFE8"/>
        </a:accent5>
        <a:accent6>
          <a:srgbClr val="9879CB"/>
        </a:accent6>
        <a:hlink>
          <a:srgbClr val="25B9E7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000000"/>
        </a:dk1>
        <a:lt1>
          <a:srgbClr val="FFFFFF"/>
        </a:lt1>
        <a:dk2>
          <a:srgbClr val="445E7A"/>
        </a:dk2>
        <a:lt2>
          <a:srgbClr val="DDDDDD"/>
        </a:lt2>
        <a:accent1>
          <a:srgbClr val="3468A6"/>
        </a:accent1>
        <a:accent2>
          <a:srgbClr val="E49D1C"/>
        </a:accent2>
        <a:accent3>
          <a:srgbClr val="B0B6BE"/>
        </a:accent3>
        <a:accent4>
          <a:srgbClr val="DADADA"/>
        </a:accent4>
        <a:accent5>
          <a:srgbClr val="AEB9D0"/>
        </a:accent5>
        <a:accent6>
          <a:srgbClr val="CF8E18"/>
        </a:accent6>
        <a:hlink>
          <a:srgbClr val="4EA5B6"/>
        </a:hlink>
        <a:folHlink>
          <a:srgbClr val="E258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Designs\Strategic.pot</Template>
  <TotalTime>7152</TotalTime>
  <Words>440</Words>
  <Application>Microsoft Office PowerPoint</Application>
  <PresentationFormat>全屏显示(4:3)</PresentationFormat>
  <Paragraphs>81</Paragraphs>
  <Slides>11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Strategic</vt:lpstr>
      <vt:lpstr>445TGp_tech_dark_ani</vt:lpstr>
      <vt:lpstr>1_445TGp_tech_dark_ani</vt:lpstr>
      <vt:lpstr>BMP 图象</vt:lpstr>
      <vt:lpstr>PowerPoint 演示文稿</vt:lpstr>
      <vt:lpstr>引言</vt:lpstr>
      <vt:lpstr>01问题引出</vt:lpstr>
      <vt:lpstr>01问题引出</vt:lpstr>
      <vt:lpstr>01问题引出</vt:lpstr>
      <vt:lpstr>01问题引出</vt:lpstr>
      <vt:lpstr>02课程安排</vt:lpstr>
      <vt:lpstr>03学员要求</vt:lpstr>
      <vt:lpstr>03学员要求</vt:lpstr>
      <vt:lpstr>04小结</vt:lpstr>
      <vt:lpstr>PowerPoint 演示文稿</vt:lpstr>
    </vt:vector>
  </TitlesOfParts>
  <Company>zhou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zhouairu</dc:creator>
  <cp:lastModifiedBy>微软用户</cp:lastModifiedBy>
  <cp:revision>386</cp:revision>
  <dcterms:created xsi:type="dcterms:W3CDTF">2002-08-30T17:00:15Z</dcterms:created>
  <dcterms:modified xsi:type="dcterms:W3CDTF">2014-04-17T01:47:50Z</dcterms:modified>
</cp:coreProperties>
</file>