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5" r:id="rId3"/>
  </p:sldMasterIdLst>
  <p:notesMasterIdLst>
    <p:notesMasterId r:id="rId20"/>
  </p:notesMasterIdLst>
  <p:sldIdLst>
    <p:sldId id="699" r:id="rId4"/>
    <p:sldId id="700" r:id="rId5"/>
    <p:sldId id="256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5" r:id="rId15"/>
    <p:sldId id="746" r:id="rId16"/>
    <p:sldId id="749" r:id="rId17"/>
    <p:sldId id="747" r:id="rId18"/>
    <p:sldId id="698" r:id="rId1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3300"/>
    <a:srgbClr val="FFCCCC"/>
    <a:srgbClr val="006600"/>
    <a:srgbClr val="0000CC"/>
    <a:srgbClr val="000099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2985" autoAdjust="0"/>
  </p:normalViewPr>
  <p:slideViewPr>
    <p:cSldViewPr>
      <p:cViewPr>
        <p:scale>
          <a:sx n="100" d="100"/>
          <a:sy n="100" d="100"/>
        </p:scale>
        <p:origin x="-248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8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17758-26C5-413D-BA80-DA77E4935E4C}" type="datetimeFigureOut">
              <a:rPr lang="zh-CN" altLang="en-US" smtClean="0"/>
              <a:t>2014-6-4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5339-1903-4671-BA75-20E6B2E52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2E0DA7F4-A776-44F1-B01C-2EB71D80FA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6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28600"/>
            <a:ext cx="2071687" cy="5948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28600"/>
            <a:ext cx="6062663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010AF1-4EAF-4A26-934E-CF7A798619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0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D35F559-31B4-4E0F-832F-CE22019BFD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271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AFF4137-ABD3-405F-BD22-C6893E5AB6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9840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38FB0C3-6E93-4B02-8E31-4AB68D72F2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3322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B8B6852D-7809-43E4-B0C7-EC394F8C11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730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AA86E81-8419-4548-8505-835C5262AD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13835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84431E2-862B-4627-AAC2-7133D90111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7461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1BBEA07B-C4AE-4E66-934A-BB188C593E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258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F297CC5-28FA-4C95-9AFB-176F36C4F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2418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880E885-92C6-42FA-9F8B-70A81C40A2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78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EA2357C-00A2-469B-8334-41319AD3D6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3172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85AF9FE-F3F9-46D8-B961-BB675F1CED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019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CD5F870-E25B-4271-9425-57CFB3E8673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8310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73D58A-C91B-43B9-A3EC-68ED2AA48C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2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5415693-9480-40DC-820C-D00108C175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14606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0C7AF8E-845B-48BE-98FE-FE2FAE126A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1739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734D534-8303-4649-AFD1-F35737A68D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9648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4565379-65E7-4CCE-BC50-9D8A3BCE6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807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974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0CD78649-8E96-4FA7-AEFA-5F82F81D84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9765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C959D48-2117-4155-80F9-9197967953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43414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333B785-4ADA-417A-9BCE-4CD4D4F61E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67611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5D7ADA8-0080-4521-B0F8-D1971447AC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2698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FBEBCE9-09E5-43C7-9C0E-DFF06CE3D3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59259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3B92FD8-4C33-40FA-8A9F-6580B8559E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07863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E0185C7-BE12-4872-8216-C5B9541B8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3827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4BD6B13-AC54-49FA-BC27-8F5499CA71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77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6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44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0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0" y="228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8" descr="129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5D9B4-B470-4C61-81E9-79C048D2F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2414A6-2036-42AB-B222-58A95ADC0E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hyperlink" Target="C++&#31243;&#24207;&#35774;&#35745;&#22522;&#30784;&#35838;&#20214;2&#29256;(&#20363;&#39064;&#32534;&#21495;)/c++&#65288;4&#65289;/4-&#25968;&#32452;(4.3).ppt#-1,1,4.3. &#20108;&#32500;&#25968;&#32452; 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C++&#31243;&#24207;&#35774;&#35745;&#22522;&#30784;&#35838;&#20214;2&#29256;(&#20363;&#39064;&#32534;&#21495;)/c++&#65288;4&#65289;/4-&#25968;&#32452;(4.2).ppt#-1,1,4.2  &#25351;&#38024;&#25968;&#32452;" TargetMode="External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讲师：王保明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博客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blog.csdn.net/baoming_wang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Mail:     iambombing@126.com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网址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://www.itcast.cn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9" name="标题 5"/>
          <p:cNvSpPr txBox="1">
            <a:spLocks/>
          </p:cNvSpPr>
          <p:nvPr/>
        </p:nvSpPr>
        <p:spPr bwMode="gray">
          <a:xfrm>
            <a:off x="1857375" y="571500"/>
            <a:ext cx="728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sz="4000" kern="0" dirty="0" smtClean="0">
                <a:ea typeface="宋体" panose="02010600030101010101" pitchFamily="2" charset="-122"/>
              </a:rPr>
              <a:t>数组类型及数组指针专题讲座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/>
              <a:t>定义 数组类型，并用数组类型定义变量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956902"/>
            <a:ext cx="59766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MYINT5 array;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82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dirty="0"/>
              <a:t>定义 数组类型，并用数组类型定义变量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956902"/>
            <a:ext cx="59766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MYINT5 array;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array[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664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340768"/>
            <a:ext cx="731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数组指针用于指向一个数组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048654"/>
            <a:ext cx="734481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a[10]</a:t>
            </a:r>
          </a:p>
          <a:p>
            <a:r>
              <a:rPr lang="zh-CN" altLang="en-US" sz="1800" dirty="0" smtClean="0"/>
              <a:t>数组</a:t>
            </a:r>
            <a:r>
              <a:rPr lang="zh-CN" altLang="en-US" sz="1800" dirty="0"/>
              <a:t>名是数组首元素的起始地址，但并不是数组的起始地址</a:t>
            </a:r>
          </a:p>
          <a:p>
            <a:r>
              <a:rPr lang="zh-CN" altLang="en-US" sz="1800" dirty="0" smtClean="0"/>
              <a:t>通过</a:t>
            </a:r>
            <a:r>
              <a:rPr lang="zh-CN" altLang="en-US" sz="1800" dirty="0"/>
              <a:t>将取地址符</a:t>
            </a:r>
            <a:r>
              <a:rPr lang="en-US" altLang="zh-CN" sz="1800" dirty="0"/>
              <a:t>&amp;</a:t>
            </a:r>
            <a:r>
              <a:rPr lang="zh-CN" altLang="en-US" sz="1800" dirty="0"/>
              <a:t>作用于数组名可以</a:t>
            </a:r>
            <a:r>
              <a:rPr lang="zh-CN" altLang="en-US" sz="1800" dirty="0" smtClean="0"/>
              <a:t>得到</a:t>
            </a:r>
            <a:r>
              <a:rPr lang="zh-CN" altLang="en-US" sz="1800" dirty="0" smtClean="0">
                <a:solidFill>
                  <a:srgbClr val="FF0000"/>
                </a:solidFill>
              </a:rPr>
              <a:t>整个数组</a:t>
            </a:r>
            <a:r>
              <a:rPr lang="zh-CN" altLang="en-US" sz="1800" dirty="0" smtClean="0"/>
              <a:t>的起始地址</a:t>
            </a:r>
          </a:p>
          <a:p>
            <a:r>
              <a:rPr lang="en-US" altLang="zh-CN" sz="1800" dirty="0" smtClean="0"/>
              <a:t>//</a:t>
            </a:r>
            <a:r>
              <a:rPr lang="zh-CN" altLang="en-US" sz="1800" dirty="0" smtClean="0"/>
              <a:t>定义数组指针 有两种</a:t>
            </a:r>
          </a:p>
          <a:p>
            <a:endParaRPr lang="zh-CN" altLang="en-US" sz="1800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）通过数组类型定义数组指针</a:t>
            </a:r>
            <a:r>
              <a:rPr lang="en-US" altLang="zh-CN" sz="1800" dirty="0"/>
              <a:t>: </a:t>
            </a:r>
            <a:endParaRPr lang="en-US" altLang="zh-CN" sz="1800" dirty="0" smtClean="0"/>
          </a:p>
          <a:p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ArrayType</a:t>
            </a:r>
            <a:r>
              <a:rPr lang="en-US" altLang="zh-CN" sz="1800" dirty="0" smtClean="0"/>
              <a:t>)[</a:t>
            </a:r>
            <a:r>
              <a:rPr lang="en-US" altLang="zh-CN" sz="1800" dirty="0"/>
              <a:t>5];</a:t>
            </a:r>
          </a:p>
          <a:p>
            <a:r>
              <a:rPr lang="en-US" altLang="zh-CN" sz="1800" dirty="0" err="1" smtClean="0">
                <a:solidFill>
                  <a:srgbClr val="FF0000"/>
                </a:solidFill>
              </a:rPr>
              <a:t>ArrayType</a:t>
            </a:r>
            <a:r>
              <a:rPr lang="en-US" altLang="zh-CN" sz="1800" dirty="0">
                <a:solidFill>
                  <a:srgbClr val="FF0000"/>
                </a:solidFill>
              </a:rPr>
              <a:t>* pointer;</a:t>
            </a:r>
          </a:p>
          <a:p>
            <a:r>
              <a:rPr lang="en-US" altLang="zh-CN" sz="1800" dirty="0" smtClean="0"/>
              <a:t>2)</a:t>
            </a:r>
            <a:r>
              <a:rPr lang="zh-CN" altLang="en-US" sz="1800" dirty="0" smtClean="0"/>
              <a:t> 声明一个数组指针类型 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MyPointer</a:t>
            </a:r>
            <a:r>
              <a:rPr lang="en-US" altLang="zh-CN" sz="1800" dirty="0"/>
              <a:t>)[5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r>
              <a:rPr lang="en-US" altLang="zh-CN" sz="1800" dirty="0" err="1" smtClean="0"/>
              <a:t>MyPointer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myPoint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直接定义：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(*pointer)[n];  </a:t>
            </a:r>
          </a:p>
          <a:p>
            <a:r>
              <a:rPr lang="en-US" altLang="zh-CN" sz="1800" dirty="0"/>
              <a:t>	pointer	</a:t>
            </a:r>
            <a:r>
              <a:rPr lang="zh-CN" altLang="en-US" sz="1800" dirty="0"/>
              <a:t>为数组指针变量名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type	</a:t>
            </a:r>
            <a:r>
              <a:rPr lang="zh-CN" altLang="en-US" sz="1800" dirty="0"/>
              <a:t>为指向的数组的类型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n		</a:t>
            </a:r>
            <a:r>
              <a:rPr lang="zh-CN" altLang="en-US" sz="1800" dirty="0"/>
              <a:t>为指向的数组的大小</a:t>
            </a:r>
          </a:p>
          <a:p>
            <a:r>
              <a:rPr lang="zh-CN" altLang="en-US" sz="1800" dirty="0"/>
              <a:t>注意这个地方是</a:t>
            </a:r>
            <a:r>
              <a:rPr lang="en-US" altLang="zh-CN" sz="1800" dirty="0"/>
              <a:t>type</a:t>
            </a:r>
            <a:r>
              <a:rPr lang="zh-CN" altLang="en-US" sz="1800" dirty="0"/>
              <a:t>类型（比如 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（*</a:t>
            </a:r>
            <a:r>
              <a:rPr lang="en-US" altLang="zh-CN" sz="1800" dirty="0">
                <a:solidFill>
                  <a:srgbClr val="FF0000"/>
                </a:solidFill>
              </a:rPr>
              <a:t>pointer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</a:rPr>
              <a:t>[10]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zh-CN" altLang="zh-CN" sz="1800" dirty="0"/>
          </a:p>
          <a:p>
            <a:endParaRPr lang="zh-CN" altLang="en-US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数组指针：用数组类型加*定义一个数组指针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	//1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声明一个数组类型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用数组类型 加*，定义一个数组指针变量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MYINT5 *array;</a:t>
            </a:r>
          </a:p>
          <a:p>
            <a:r>
              <a:rPr lang="en-US" altLang="zh-CN" sz="1600" dirty="0"/>
              <a:t>		array = &amp;a;</a:t>
            </a:r>
          </a:p>
          <a:p>
            <a:endParaRPr lang="en-US" altLang="zh-CN" sz="1600" dirty="0"/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(*array)[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//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(*array)[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585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数组指针：定义一个数组指针类型，然后用类型定义变量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//2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声明一个数组指针类型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(*</a:t>
            </a:r>
            <a:r>
              <a:rPr lang="en-US" altLang="zh-CN" sz="1600" dirty="0" err="1"/>
              <a:t>MyPointer</a:t>
            </a:r>
            <a:r>
              <a:rPr lang="en-US" altLang="zh-CN" sz="1600" dirty="0"/>
              <a:t>)[5];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用数组指针类型，去定义一个变量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MyPointer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 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= &amp;b;	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//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</a:t>
            </a:r>
            <a:r>
              <a:rPr lang="en-US" altLang="zh-CN" sz="1600" dirty="0" err="1"/>
              <a:t>mypoint</a:t>
            </a:r>
            <a:r>
              <a:rPr lang="en-US" altLang="zh-CN" sz="1600" dirty="0"/>
              <a:t>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290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数组指针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数组指针：直接定义</a:t>
            </a:r>
            <a:r>
              <a:rPr lang="zh-CN" altLang="en-US" sz="20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一个数组指针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1" y="1956902"/>
            <a:ext cx="7543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//3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c[5];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直接声明一个数组指针变量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(*pointer)[5] = &amp;c;</a:t>
            </a:r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(*pointer)[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endParaRPr lang="en-US" altLang="zh-CN" sz="1600" dirty="0"/>
          </a:p>
          <a:p>
            <a:r>
              <a:rPr lang="en-US" altLang="zh-CN" sz="1600" dirty="0"/>
              <a:t>	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n%d</a:t>
            </a:r>
            <a:r>
              <a:rPr lang="en-US" altLang="zh-CN" sz="1600" dirty="0"/>
              <a:t> %d", 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(*pointer)[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792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47718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47719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anose="02020404030301010803" pitchFamily="18" charset="0"/>
              </a:rPr>
              <a:t>谢谢！</a:t>
            </a:r>
          </a:p>
        </p:txBody>
      </p:sp>
      <p:sp>
        <p:nvSpPr>
          <p:cNvPr id="47719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526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数组类型及数组指针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1187624" y="1700808"/>
            <a:ext cx="6705600" cy="468312"/>
            <a:chOff x="768" y="1433"/>
            <a:chExt cx="4224" cy="295"/>
          </a:xfrm>
        </p:grpSpPr>
        <p:sp>
          <p:nvSpPr>
            <p:cNvPr id="32791" name="Rectangle 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数组概念 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2" name="Object 16"/>
            <p:cNvGraphicFramePr>
              <a:graphicFrameLocks noChangeAspect="1"/>
            </p:cNvGraphicFramePr>
            <p:nvPr/>
          </p:nvGraphicFramePr>
          <p:xfrm>
            <a:off x="1536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6" name="BMP 图象" r:id="rId3" imgW="1276190" imgH="1286055" progId="Paint.Picture">
                    <p:embed/>
                  </p:oleObj>
                </mc:Choice>
                <mc:Fallback>
                  <p:oleObj name="BMP 图象" r:id="rId3" imgW="1276190" imgH="128605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8" name="Group 24"/>
          <p:cNvGrpSpPr>
            <a:grpSpLocks/>
          </p:cNvGrpSpPr>
          <p:nvPr/>
        </p:nvGrpSpPr>
        <p:grpSpPr bwMode="auto">
          <a:xfrm>
            <a:off x="1219200" y="2235795"/>
            <a:ext cx="6705600" cy="468313"/>
            <a:chOff x="768" y="1770"/>
            <a:chExt cx="4224" cy="295"/>
          </a:xfrm>
        </p:grpSpPr>
        <p:sp>
          <p:nvSpPr>
            <p:cNvPr id="32789" name="Rectangle 9">
              <a:hlinkClick r:id="rId5" action="ppaction://hlinkpres?slideindex=1&amp;slidetitle=4.2  指针数组"/>
            </p:cNvPr>
            <p:cNvSpPr>
              <a:spLocks noChangeArrowheads="1"/>
            </p:cNvSpPr>
            <p:nvPr/>
          </p:nvSpPr>
          <p:spPr bwMode="auto">
            <a:xfrm>
              <a:off x="768" y="177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数组类型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0" name="Object 17"/>
            <p:cNvGraphicFramePr>
              <a:graphicFrameLocks noChangeAspect="1"/>
            </p:cNvGraphicFramePr>
            <p:nvPr/>
          </p:nvGraphicFramePr>
          <p:xfrm>
            <a:off x="1536" y="1803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7" name="BMP 图象" r:id="rId6" imgW="1276190" imgH="1286055" progId="Paint.Picture">
                    <p:embed/>
                  </p:oleObj>
                </mc:Choice>
                <mc:Fallback>
                  <p:oleObj name="BMP 图象" r:id="rId6" imgW="1276190" imgH="1286055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03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9" name="Group 25"/>
          <p:cNvGrpSpPr>
            <a:grpSpLocks/>
          </p:cNvGrpSpPr>
          <p:nvPr/>
        </p:nvGrpSpPr>
        <p:grpSpPr bwMode="auto">
          <a:xfrm>
            <a:off x="1219200" y="2780928"/>
            <a:ext cx="6705600" cy="468312"/>
            <a:chOff x="768" y="2107"/>
            <a:chExt cx="4224" cy="295"/>
          </a:xfrm>
        </p:grpSpPr>
        <p:sp>
          <p:nvSpPr>
            <p:cNvPr id="32787" name="Rectangle 10">
              <a:hlinkClick r:id="rId7" action="ppaction://hlinkpres?slideindex=1&amp;slidetitle=4.3. 二维数组 "/>
            </p:cNvPr>
            <p:cNvSpPr>
              <a:spLocks noChangeArrowheads="1"/>
            </p:cNvSpPr>
            <p:nvPr/>
          </p:nvSpPr>
          <p:spPr bwMode="auto">
            <a:xfrm>
              <a:off x="768" y="21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数组指针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8" name="Object 18"/>
            <p:cNvGraphicFramePr>
              <a:graphicFrameLocks noChangeAspect="1"/>
            </p:cNvGraphicFramePr>
            <p:nvPr/>
          </p:nvGraphicFramePr>
          <p:xfrm>
            <a:off x="1536" y="21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8" name="BMP 图象" r:id="rId8" imgW="1276190" imgH="1286055" progId="Paint.Picture">
                    <p:embed/>
                  </p:oleObj>
                </mc:Choice>
                <mc:Fallback>
                  <p:oleObj name="BMP 图象" r:id="rId8" imgW="1276190" imgH="128605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8" name="Picture 32" descr="129">
            <a:hlinkClick r:id="rId9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98623" y="1855744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2000" dirty="0"/>
              <a:t>元素</a:t>
            </a:r>
            <a:r>
              <a:rPr lang="zh-CN" altLang="zh-CN" sz="2000" dirty="0" smtClean="0"/>
              <a:t>类型</a:t>
            </a:r>
            <a:r>
              <a:rPr lang="zh-CN" altLang="en-US" sz="2000" dirty="0"/>
              <a:t>角度</a:t>
            </a:r>
            <a:r>
              <a:rPr lang="zh-CN" altLang="zh-CN" sz="2000" dirty="0" smtClean="0"/>
              <a:t>：</a:t>
            </a:r>
            <a:r>
              <a:rPr lang="zh-CN" altLang="zh-CN" sz="2000" dirty="0"/>
              <a:t>数组是相同类型的变量的有序集合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指针变量占有内存空间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大小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）内存角度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zh-CN" sz="2000" dirty="0" smtClean="0"/>
              <a:t>联系</a:t>
            </a:r>
            <a:r>
              <a:rPr lang="zh-CN" altLang="zh-CN" sz="2000" dirty="0"/>
              <a:t>的一大片内存空间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235224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数组概念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pic>
        <p:nvPicPr>
          <p:cNvPr id="7" name="Picture 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9626" y="3887182"/>
            <a:ext cx="5486400" cy="263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数组元素的个数可以显示或隐式指定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分析数组初始化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{0}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与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memset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比较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数组初始化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348880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a[10] = {1,2}; //</a:t>
            </a:r>
            <a:r>
              <a:rPr lang="zh-CN" altLang="zh-CN" sz="1600" dirty="0"/>
              <a:t>其他初始化为</a:t>
            </a:r>
            <a:r>
              <a:rPr lang="en-US" altLang="zh-CN" sz="1600" dirty="0"/>
              <a:t>0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b[] = {1, 2};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c[20] = {0};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memset</a:t>
            </a:r>
            <a:r>
              <a:rPr lang="en-US" altLang="zh-CN" sz="1600" dirty="0"/>
              <a:t>(a, 0,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(a));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return 0;	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95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758294"/>
            <a:ext cx="74012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）数组首元素的地址和数组地址是两个不同的概念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）数组名代表数组首元素的地址，它是个常量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解释如下：变量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本质是内存空间的别名，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一定义数组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，就分配内存，内存就固定了。所以数组名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起名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以后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就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不能被修改了。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）数组首元素的地址和数组的地址值相等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、怎么样得到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整一维数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组的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地址？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2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</a:t>
            </a:r>
            <a:r>
              <a:rPr lang="zh-CN" altLang="zh-CN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[10]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980728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数组名的技术盲点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556792"/>
            <a:ext cx="6192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main03()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 = {1,2}; //</a:t>
            </a:r>
            <a:r>
              <a:rPr lang="zh-CN" altLang="zh-CN" sz="2000" dirty="0"/>
              <a:t>其他初始化为</a:t>
            </a:r>
            <a:r>
              <a:rPr lang="en-US" altLang="zh-CN" sz="2000" dirty="0"/>
              <a:t>0;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b[10];</a:t>
            </a:r>
            <a:endParaRPr lang="zh-CN" altLang="zh-CN" sz="2000" dirty="0"/>
          </a:p>
          <a:p>
            <a:r>
              <a:rPr lang="en-US" altLang="zh-CN" sz="2000" dirty="0"/>
              <a:t>	a = b;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("a:%d, a+1:%d, &amp;a:%d, &amp;a+1:%d", a, a+1, &amp;a, &amp;a+1);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	return 0;	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73973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结论：数据类型不一样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怎么样表达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a[10]</a:t>
            </a:r>
            <a:r>
              <a:rPr lang="zh-CN" altLang="zh-CN" dirty="0">
                <a:solidFill>
                  <a:srgbClr val="FF0000"/>
                </a:solidFill>
              </a:rPr>
              <a:t>这种数据类型那？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187624" y="332656"/>
            <a:ext cx="685184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555078" y="1556792"/>
            <a:ext cx="731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分为基础、非基础，思考角度应该发生变化</a:t>
            </a: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语言中的数组有自己特定的类型</a:t>
            </a: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数组的类型由元素类型和数组大小共同决定</a:t>
            </a:r>
          </a:p>
          <a:p>
            <a:pPr lvl="1" algn="l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例：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array[5]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的类型为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[5]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212976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</a:t>
            </a:r>
          </a:p>
          <a:p>
            <a:r>
              <a:rPr lang="zh-CN" altLang="en-US" sz="1600" dirty="0"/>
              <a:t>数组类型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	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(MYINT5)[5];   </a:t>
            </a:r>
            <a:r>
              <a:rPr lang="en-US" altLang="zh-CN" sz="1600" dirty="0" smtClean="0"/>
              <a:t>//</a:t>
            </a:r>
            <a:r>
              <a:rPr lang="en-US" altLang="zh-CN" sz="1600" dirty="0" err="1" smtClean="0"/>
              <a:t>int</a:t>
            </a:r>
            <a:endParaRPr lang="en-US" altLang="zh-CN" sz="1600" dirty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float(MYFLOAT10)[10];</a:t>
            </a:r>
          </a:p>
          <a:p>
            <a:r>
              <a:rPr lang="zh-CN" altLang="en-US" sz="1600" dirty="0"/>
              <a:t>数组定义：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MYINT5i Array; 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array[5];</a:t>
            </a:r>
            <a:endParaRPr lang="en-US" altLang="zh-CN" sz="1600" dirty="0"/>
          </a:p>
          <a:p>
            <a:r>
              <a:rPr lang="en-US" altLang="zh-CN" sz="1600" dirty="0"/>
              <a:t>MYFLOAT10fArray</a:t>
            </a:r>
          </a:p>
          <a:p>
            <a:r>
              <a:rPr lang="en-US" altLang="zh-CN" sz="1600" dirty="0"/>
              <a:t>*/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7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7525</TotalTime>
  <Words>572</Words>
  <Application>Microsoft Office PowerPoint</Application>
  <PresentationFormat>全屏显示(4:3)</PresentationFormat>
  <Paragraphs>224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Strategic</vt:lpstr>
      <vt:lpstr>445TGp_tech_dark_ani</vt:lpstr>
      <vt:lpstr>1_445TGp_tech_dark_ani</vt:lpstr>
      <vt:lpstr>BMP 图象</vt:lpstr>
      <vt:lpstr>PowerPoint 演示文稿</vt:lpstr>
      <vt:lpstr>数组类型及数组指针</vt:lpstr>
      <vt:lpstr>01数组概念</vt:lpstr>
      <vt:lpstr>01数组概念</vt:lpstr>
      <vt:lpstr>01数组概念</vt:lpstr>
      <vt:lpstr>01数组概念</vt:lpstr>
      <vt:lpstr>02数组概念</vt:lpstr>
      <vt:lpstr>01数组概念</vt:lpstr>
      <vt:lpstr>02数组类型</vt:lpstr>
      <vt:lpstr>02数组类型</vt:lpstr>
      <vt:lpstr>02数组类型</vt:lpstr>
      <vt:lpstr>03数组指针</vt:lpstr>
      <vt:lpstr>03数组指针</vt:lpstr>
      <vt:lpstr>03数组指针</vt:lpstr>
      <vt:lpstr>03数组指针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微软用户</cp:lastModifiedBy>
  <cp:revision>441</cp:revision>
  <dcterms:created xsi:type="dcterms:W3CDTF">2002-08-30T17:00:15Z</dcterms:created>
  <dcterms:modified xsi:type="dcterms:W3CDTF">2014-06-04T03:23:14Z</dcterms:modified>
</cp:coreProperties>
</file>