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7" r:id="rId2"/>
    <p:sldId id="260" r:id="rId3"/>
    <p:sldId id="261" r:id="rId4"/>
    <p:sldId id="262" r:id="rId5"/>
    <p:sldId id="266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6"/>
            <p14:sldId id="263"/>
            <p14:sldId id="264"/>
            <p14:sldId id="26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printf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scanf</a:t>
            </a:r>
            <a:r>
              <a:rPr kumimoji="1" lang="zh-CN" altLang="en-US" dirty="0"/>
              <a:t>的使用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64626"/>
            <a:ext cx="8229600" cy="50200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rintf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scanf</a:t>
            </a:r>
            <a:endParaRPr kumimoji="1" lang="zh-CN" altLang="en-US" dirty="0"/>
          </a:p>
        </p:txBody>
      </p:sp>
      <p:pic>
        <p:nvPicPr>
          <p:cNvPr id="10" name="图片 9" descr="scanf和print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6" y="1813706"/>
            <a:ext cx="7997040" cy="36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4378"/>
            <a:ext cx="8229600" cy="47247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rintf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33082" y="2914861"/>
            <a:ext cx="501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/>
              <a:t>printf(“%d,%d\n”, </a:t>
            </a:r>
            <a:r>
              <a:rPr kumimoji="1" lang="zh-CN" altLang="en-US" sz="2400"/>
              <a:t>   </a:t>
            </a:r>
            <a:r>
              <a:rPr kumimoji="1" lang="en-US" altLang="zh-CN" sz="2400"/>
              <a:t>a,</a:t>
            </a:r>
            <a:r>
              <a:rPr kumimoji="1" lang="zh-CN" altLang="en-US" sz="2400"/>
              <a:t>  </a:t>
            </a:r>
            <a:r>
              <a:rPr kumimoji="1" lang="en-US" altLang="zh-CN" sz="2400"/>
              <a:t> b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332553" y="1908044"/>
            <a:ext cx="1055572" cy="100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009899" y="2053524"/>
            <a:ext cx="171639" cy="861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3468" y="14995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第一个占位符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96707" y="16841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第二个占位符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66367" y="15387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第一个参数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92461" y="1908044"/>
            <a:ext cx="171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第二个参数</a:t>
            </a:r>
          </a:p>
        </p:txBody>
      </p:sp>
      <p:cxnSp>
        <p:nvCxnSpPr>
          <p:cNvPr id="30" name="直线箭头连接符 29"/>
          <p:cNvCxnSpPr>
            <a:stCxn id="26" idx="2"/>
          </p:cNvCxnSpPr>
          <p:nvPr/>
        </p:nvCxnSpPr>
        <p:spPr>
          <a:xfrm flipH="1">
            <a:off x="4170797" y="1908044"/>
            <a:ext cx="464984" cy="1129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8" idx="2"/>
          </p:cNvCxnSpPr>
          <p:nvPr/>
        </p:nvCxnSpPr>
        <p:spPr>
          <a:xfrm flipH="1">
            <a:off x="4805856" y="2277376"/>
            <a:ext cx="1542452" cy="760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 57"/>
          <p:cNvGrpSpPr/>
          <p:nvPr/>
        </p:nvGrpSpPr>
        <p:grpSpPr>
          <a:xfrm>
            <a:off x="1859926" y="3976528"/>
            <a:ext cx="566404" cy="866801"/>
            <a:chOff x="2829681" y="3976528"/>
            <a:chExt cx="566404" cy="866801"/>
          </a:xfrm>
        </p:grpSpPr>
        <p:sp>
          <p:nvSpPr>
            <p:cNvPr id="39" name="矩形 38"/>
            <p:cNvSpPr/>
            <p:nvPr/>
          </p:nvSpPr>
          <p:spPr>
            <a:xfrm>
              <a:off x="2966991" y="4374864"/>
              <a:ext cx="429094" cy="46846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>
                  <a:solidFill>
                    <a:srgbClr val="FF0000"/>
                  </a:solidFill>
                </a:rPr>
                <a:t>4</a:t>
              </a:r>
              <a:endParaRPr kumimoji="1"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rot="10800000" flipH="1" flipV="1">
              <a:off x="2829681" y="3976528"/>
              <a:ext cx="56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  </a:t>
              </a:r>
              <a:r>
                <a:rPr kumimoji="1" lang="en-US" altLang="zh-CN"/>
                <a:t>a</a:t>
              </a:r>
              <a:endParaRPr kumimoji="1"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861850" y="4374864"/>
            <a:ext cx="429094" cy="4684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rgbClr val="FF0000"/>
                </a:solidFill>
              </a:rPr>
              <a:t>1</a:t>
            </a:r>
            <a:r>
              <a:rPr kumimoji="1" lang="en-US" altLang="zh-CN">
                <a:solidFill>
                  <a:srgbClr val="FF0000"/>
                </a:solidFill>
              </a:rPr>
              <a:t>0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 rot="10800000" flipH="1" flipV="1">
            <a:off x="3604393" y="3976528"/>
            <a:ext cx="56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  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cxnSp>
        <p:nvCxnSpPr>
          <p:cNvPr id="49" name="直线箭头连接符 48"/>
          <p:cNvCxnSpPr>
            <a:endCxn id="40" idx="3"/>
          </p:cNvCxnSpPr>
          <p:nvPr/>
        </p:nvCxnSpPr>
        <p:spPr>
          <a:xfrm flipH="1">
            <a:off x="2426330" y="3376526"/>
            <a:ext cx="1744467" cy="78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44" idx="3"/>
          </p:cNvCxnSpPr>
          <p:nvPr/>
        </p:nvCxnSpPr>
        <p:spPr>
          <a:xfrm flipH="1">
            <a:off x="4170797" y="3376526"/>
            <a:ext cx="464984" cy="78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9" idx="1"/>
          </p:cNvCxnSpPr>
          <p:nvPr/>
        </p:nvCxnSpPr>
        <p:spPr>
          <a:xfrm rot="10800000" flipH="1">
            <a:off x="1997236" y="3243447"/>
            <a:ext cx="268382" cy="1365651"/>
          </a:xfrm>
          <a:prstGeom prst="bentConnector4">
            <a:avLst>
              <a:gd name="adj1" fmla="val -85177"/>
              <a:gd name="adj2" fmla="val 585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43" idx="1"/>
          </p:cNvCxnSpPr>
          <p:nvPr/>
        </p:nvCxnSpPr>
        <p:spPr>
          <a:xfrm flipH="1" flipV="1">
            <a:off x="3009899" y="3376526"/>
            <a:ext cx="851951" cy="1232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6778"/>
            <a:ext cx="8229600" cy="48723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rintf</a:t>
            </a:r>
            <a:r>
              <a:rPr kumimoji="1" lang="zh-CN" altLang="en-US" dirty="0" smtClean="0"/>
              <a:t>输出格式</a:t>
            </a:r>
            <a:endParaRPr kumimoji="1" lang="zh-CN" altLang="en-US" dirty="0"/>
          </a:p>
        </p:txBody>
      </p:sp>
      <p:pic>
        <p:nvPicPr>
          <p:cNvPr id="4" name="内容占位符 3" descr="Printf输出格式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9" b="17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59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canf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也</a:t>
            </a:r>
            <a:r>
              <a:rPr lang="zh-CN" altLang="zh-CN" dirty="0"/>
              <a:t>是在</a:t>
            </a:r>
            <a:r>
              <a:rPr lang="en-US" altLang="zh-CN" dirty="0" err="1"/>
              <a:t>stdio.h</a:t>
            </a:r>
            <a:r>
              <a:rPr lang="zh-CN" altLang="zh-CN" dirty="0"/>
              <a:t>中声明的一个函数，因此使用前必须加入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lang="zh-CN" altLang="zh-CN" dirty="0"/>
              <a:t>。调用</a:t>
            </a:r>
            <a:r>
              <a:rPr lang="en-US" altLang="zh-CN" dirty="0" err="1"/>
              <a:t>scanf</a:t>
            </a:r>
            <a:r>
              <a:rPr lang="zh-CN" altLang="zh-CN" dirty="0"/>
              <a:t>函数时，需要传入变量的地址作为参数，</a:t>
            </a:r>
            <a:r>
              <a:rPr lang="en-US" altLang="zh-CN" dirty="0" err="1"/>
              <a:t>scanf</a:t>
            </a:r>
            <a:r>
              <a:rPr lang="zh-CN" altLang="zh-CN" dirty="0"/>
              <a:t>函数会等待标准输入设备（比如键盘）输入数据，并且将输入的数据赋值给地址对应的变量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4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Scanf</a:t>
            </a:r>
            <a:r>
              <a:rPr kumimoji="1" lang="zh-CN" altLang="en-US" dirty="0" smtClean="0"/>
              <a:t>的用法</a:t>
            </a:r>
            <a:endParaRPr kumimoji="1" lang="zh-CN" altLang="en-US" dirty="0"/>
          </a:p>
        </p:txBody>
      </p:sp>
      <p:pic>
        <p:nvPicPr>
          <p:cNvPr id="4" name="内容占位符 3" descr="Scanf的用法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8" b="6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5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590842"/>
            <a:ext cx="8229600" cy="41339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Scanf</a:t>
            </a:r>
            <a:r>
              <a:rPr kumimoji="1" lang="zh-CN" altLang="en-US" dirty="0" smtClean="0"/>
              <a:t>的读取的格式</a:t>
            </a:r>
            <a:endParaRPr kumimoji="1" lang="zh-CN" altLang="en-US" dirty="0"/>
          </a:p>
        </p:txBody>
      </p:sp>
      <p:pic>
        <p:nvPicPr>
          <p:cNvPr id="4" name="内容占位符 3" descr="Scanf的读取的格式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9" b="17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9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综合演练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zh-CN" altLang="zh-CN" dirty="0"/>
              <a:t>提示用户输入两个整数</a:t>
            </a:r>
            <a:r>
              <a:rPr lang="en-US" altLang="zh-CN" dirty="0"/>
              <a:t>n</a:t>
            </a:r>
            <a:r>
              <a:rPr lang="zh-CN" altLang="zh-CN"/>
              <a:t>，然后计算并输出两个整数的和 </a:t>
            </a:r>
            <a:r>
              <a:rPr kumimoji="1" lang="zh-CN" altLang="zh-CN" smtClean="0"/>
              <a:t>?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2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143</TotalTime>
  <Words>109</Words>
  <Application>Microsoft Macintosh PowerPoint</Application>
  <PresentationFormat>全屏显示(4:3)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iOS8</vt:lpstr>
      <vt:lpstr>printf和scanf的使用</vt:lpstr>
      <vt:lpstr>printf和scanf</vt:lpstr>
      <vt:lpstr>printf函数</vt:lpstr>
      <vt:lpstr>printf输出格式</vt:lpstr>
      <vt:lpstr>scanf函数</vt:lpstr>
      <vt:lpstr>Scanf的用法</vt:lpstr>
      <vt:lpstr>Scanf的读取的格式</vt:lpstr>
      <vt:lpstr>综合演练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53</cp:revision>
  <dcterms:created xsi:type="dcterms:W3CDTF">2013-07-22T08:28:31Z</dcterms:created>
  <dcterms:modified xsi:type="dcterms:W3CDTF">2014-10-25T10:25:54Z</dcterms:modified>
</cp:coreProperties>
</file>