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62" r:id="rId2"/>
    <p:sldId id="260" r:id="rId3"/>
    <p:sldId id="261" r:id="rId4"/>
    <p:sldId id="263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2"/>
            <p14:sldId id="260"/>
            <p14:sldId id="261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sizeof</a:t>
            </a:r>
            <a:r>
              <a:rPr kumimoji="1" lang="zh-CN" altLang="en-US"/>
              <a:t>运算符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119045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sng" dirty="0" err="1" smtClean="0"/>
              <a:t>sizeof</a:t>
            </a:r>
            <a:r>
              <a:rPr lang="en-US" altLang="zh-CN" b="1" u="sng" dirty="0"/>
              <a:t>(</a:t>
            </a:r>
            <a:r>
              <a:rPr lang="en-US" altLang="zh-CN" b="1" u="sng" dirty="0" smtClean="0"/>
              <a:t>)</a:t>
            </a:r>
            <a:r>
              <a:rPr lang="zh-CN" altLang="en-US" b="1" u="sng" dirty="0" smtClean="0"/>
              <a:t>运算符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sizeof</a:t>
            </a:r>
            <a:r>
              <a:rPr lang="zh-CN" altLang="en-US" dirty="0"/>
              <a:t>可以用来计算一个变量或者一个常量、一种数据类型所占的内存字节数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35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基本</a:t>
            </a:r>
            <a:r>
              <a:rPr lang="zh-CN" altLang="zh-CN" b="1" dirty="0" smtClean="0"/>
              <a:t>形式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sizeof</a:t>
            </a:r>
            <a:r>
              <a:rPr lang="zh-TW" altLang="en-US" dirty="0"/>
              <a:t>一共有</a:t>
            </a:r>
            <a:r>
              <a:rPr lang="en-US" altLang="zh-TW" dirty="0"/>
              <a:t>3</a:t>
            </a:r>
            <a:r>
              <a:rPr lang="zh-TW" altLang="en-US" dirty="0"/>
              <a:t>种形式</a:t>
            </a:r>
            <a:endParaRPr lang="en-US" altLang="zh-TW" dirty="0"/>
          </a:p>
          <a:p>
            <a:pPr>
              <a:buFont typeface="Wingdings" charset="2"/>
              <a:buChar char="u"/>
            </a:pPr>
            <a:r>
              <a:rPr lang="en-US" altLang="zh-CN" dirty="0" err="1"/>
              <a:t>sizeof</a:t>
            </a:r>
            <a:r>
              <a:rPr lang="en-US" altLang="zh-CN" dirty="0"/>
              <a:t>( </a:t>
            </a:r>
            <a:r>
              <a:rPr lang="zh-CN" altLang="en-US" dirty="0"/>
              <a:t>变量</a:t>
            </a:r>
            <a:r>
              <a:rPr lang="en-US" altLang="zh-CN" dirty="0"/>
              <a:t>\</a:t>
            </a:r>
            <a:r>
              <a:rPr lang="zh-CN" altLang="en-US" dirty="0"/>
              <a:t>常量 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(10); char c = 'a'; </a:t>
            </a:r>
            <a:r>
              <a:rPr lang="en-US" altLang="zh-CN" dirty="0" err="1"/>
              <a:t>sizeof</a:t>
            </a:r>
            <a:r>
              <a:rPr lang="en-US" altLang="zh-CN" dirty="0"/>
              <a:t>(c);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en-US" altLang="zh-CN" dirty="0" err="1"/>
              <a:t>sizeof</a:t>
            </a:r>
            <a:r>
              <a:rPr lang="en-US" altLang="zh-CN" dirty="0"/>
              <a:t>  </a:t>
            </a:r>
            <a:r>
              <a:rPr lang="zh-CN" altLang="en-US" dirty="0"/>
              <a:t>变量</a:t>
            </a:r>
            <a:r>
              <a:rPr lang="en-US" altLang="zh-CN" dirty="0"/>
              <a:t>\</a:t>
            </a:r>
            <a:r>
              <a:rPr lang="zh-CN" altLang="en-US" dirty="0"/>
              <a:t>常量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 10; char c = 'a'; </a:t>
            </a:r>
            <a:r>
              <a:rPr lang="en-US" altLang="zh-CN" dirty="0" err="1"/>
              <a:t>sizeof</a:t>
            </a:r>
            <a:r>
              <a:rPr lang="en-US" altLang="zh-CN" dirty="0"/>
              <a:t> c;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en-US" altLang="zh-CN" dirty="0" err="1"/>
              <a:t>sizeof</a:t>
            </a:r>
            <a:r>
              <a:rPr lang="en-US" altLang="zh-CN" dirty="0"/>
              <a:t>( </a:t>
            </a:r>
            <a:r>
              <a:rPr lang="zh-CN" altLang="en-US" dirty="0"/>
              <a:t>数据类型 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(float);</a:t>
            </a:r>
            <a:endParaRPr lang="en-US" altLang="zh-CN" dirty="0">
              <a:latin typeface="Courier New" charset="0"/>
              <a:ea typeface="宋体" charset="0"/>
              <a:cs typeface="Courier New" charset="0"/>
            </a:endParaRPr>
          </a:p>
          <a:p>
            <a:pPr lvl="0"/>
            <a:r>
              <a:rPr lang="zh-CN" altLang="en-US" dirty="0" smtClean="0">
                <a:solidFill>
                  <a:srgbClr val="FF6600"/>
                </a:solidFill>
              </a:rPr>
              <a:t>注意：</a:t>
            </a:r>
            <a:r>
              <a:rPr lang="zh-CN" altLang="zh-CN" dirty="0" smtClean="0">
                <a:solidFill>
                  <a:srgbClr val="FF6600"/>
                </a:solidFill>
              </a:rPr>
              <a:t>不能</a:t>
            </a:r>
            <a:r>
              <a:rPr lang="zh-CN" altLang="zh-CN" dirty="0">
                <a:solidFill>
                  <a:srgbClr val="FF6600"/>
                </a:solidFill>
              </a:rPr>
              <a:t>是</a:t>
            </a:r>
            <a:r>
              <a:rPr lang="en-US" altLang="zh-CN" dirty="0" err="1">
                <a:solidFill>
                  <a:srgbClr val="FF6600"/>
                </a:solidFill>
              </a:rPr>
              <a:t>sizeof</a:t>
            </a:r>
            <a:r>
              <a:rPr lang="en-US" altLang="zh-CN" dirty="0">
                <a:solidFill>
                  <a:srgbClr val="FF6600"/>
                </a:solidFill>
              </a:rPr>
              <a:t> </a:t>
            </a:r>
            <a:r>
              <a:rPr lang="zh-CN" altLang="zh-CN" dirty="0">
                <a:solidFill>
                  <a:srgbClr val="FF6600"/>
                </a:solidFill>
              </a:rPr>
              <a:t>数据类型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64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92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88</TotalTime>
  <Words>57</Words>
  <Application>Microsoft Macintosh PowerPoint</Application>
  <PresentationFormat>全屏显示(4:3)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iOS8</vt:lpstr>
      <vt:lpstr>sizeof运算符</vt:lpstr>
      <vt:lpstr>sizeof()运算符</vt:lpstr>
      <vt:lpstr>基本形式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42</cp:revision>
  <dcterms:created xsi:type="dcterms:W3CDTF">2013-07-22T08:28:31Z</dcterms:created>
  <dcterms:modified xsi:type="dcterms:W3CDTF">2014-10-25T12:52:50Z</dcterms:modified>
</cp:coreProperties>
</file>