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6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7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关系运算</a:t>
            </a:r>
            <a:r>
              <a:rPr kumimoji="1" lang="zh-CN" altLang="en-US" dirty="0"/>
              <a:t>符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讲师：李德山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69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条件</a:t>
            </a:r>
            <a:r>
              <a:rPr lang="zh-CN" altLang="zh-CN" b="1" dirty="0" smtClean="0"/>
              <a:t>判断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默认情况下，我们在程序中写的每一句正确代码都会被执行。但很多时候，我们想在某个条件成立的情况下才执行某一段代码</a:t>
            </a:r>
          </a:p>
          <a:p>
            <a:endParaRPr kumimoji="1" lang="zh-CN" altLang="en-US" dirty="0"/>
          </a:p>
        </p:txBody>
      </p:sp>
      <p:pic>
        <p:nvPicPr>
          <p:cNvPr id="7" name="图片 6" descr="http://images.cnitblog.com/blog/497279/201305/10214003-9c996380fef347078e625b6fca31467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15" y="3012686"/>
            <a:ext cx="2982189" cy="3318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84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条件判断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这种情况的话可以使用条件语句来完成，但是我们暂时不学习条件语句，先来看一些更基础的知识：如何判断一个条件成不成立。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08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真假</a:t>
            </a:r>
            <a:endParaRPr kumimoji="1" lang="zh-CN" altLang="en-US" dirty="0"/>
          </a:p>
        </p:txBody>
      </p:sp>
      <p:pic>
        <p:nvPicPr>
          <p:cNvPr id="4" name="内容占位符 3" descr="逻辑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2" r="28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67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真假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在</a:t>
            </a:r>
            <a:r>
              <a:rPr lang="en-US" altLang="zh-CN" dirty="0"/>
              <a:t>C</a:t>
            </a:r>
            <a:r>
              <a:rPr lang="zh-CN" altLang="zh-CN" dirty="0"/>
              <a:t>语言中，条件成立称为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，条件不成立称为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/>
              <a:t>，因此，判断条件是否成立，就是判断条件的</a:t>
            </a:r>
            <a:r>
              <a:rPr lang="en-US" altLang="zh-CN" dirty="0"/>
              <a:t>“</a:t>
            </a:r>
            <a:r>
              <a:rPr lang="zh-CN" altLang="zh-CN" dirty="0"/>
              <a:t>真假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怎么判断真假呢？</a:t>
            </a:r>
            <a:r>
              <a:rPr lang="en-US" altLang="zh-CN" dirty="0"/>
              <a:t>C</a:t>
            </a:r>
            <a:r>
              <a:rPr lang="zh-CN" altLang="zh-CN" dirty="0"/>
              <a:t>语言规定，任何数值都有真假性，任何非</a:t>
            </a:r>
            <a:r>
              <a:rPr lang="en-US" altLang="zh-CN" dirty="0"/>
              <a:t>0</a:t>
            </a:r>
            <a:r>
              <a:rPr lang="zh-CN" altLang="zh-CN" dirty="0"/>
              <a:t>值都为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，只有</a:t>
            </a:r>
            <a:r>
              <a:rPr lang="en-US" altLang="zh-CN" dirty="0"/>
              <a:t>0</a:t>
            </a:r>
            <a:r>
              <a:rPr lang="zh-CN" altLang="zh-CN" dirty="0"/>
              <a:t>才为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/>
              <a:t>。也就是说，</a:t>
            </a:r>
            <a:r>
              <a:rPr lang="en-US" altLang="zh-CN" dirty="0"/>
              <a:t>108</a:t>
            </a:r>
            <a:r>
              <a:rPr lang="zh-CN" altLang="zh-CN" dirty="0"/>
              <a:t>、</a:t>
            </a:r>
            <a:r>
              <a:rPr lang="en-US" altLang="zh-CN" dirty="0"/>
              <a:t>-18</a:t>
            </a:r>
            <a:r>
              <a:rPr lang="zh-CN" altLang="zh-CN" dirty="0"/>
              <a:t>、</a:t>
            </a:r>
            <a:r>
              <a:rPr lang="en-US" altLang="zh-CN" dirty="0"/>
              <a:t>4.5</a:t>
            </a:r>
            <a:r>
              <a:rPr lang="zh-CN" altLang="zh-CN" dirty="0"/>
              <a:t>、</a:t>
            </a:r>
            <a:r>
              <a:rPr lang="en-US" altLang="zh-CN" dirty="0"/>
              <a:t>-10.5</a:t>
            </a:r>
            <a:r>
              <a:rPr lang="zh-CN" altLang="zh-CN" dirty="0"/>
              <a:t>等都是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0</a:t>
            </a:r>
            <a:r>
              <a:rPr lang="zh-CN" altLang="zh-CN" dirty="0"/>
              <a:t>则是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3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关系运算符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charset="0"/>
                <a:ea typeface="宋体" charset="0"/>
                <a:cs typeface="Courier New" charset="0"/>
              </a:rPr>
              <a:t>&lt;    </a:t>
            </a:r>
            <a:r>
              <a:rPr lang="zh-CN" altLang="en-US" dirty="0">
                <a:latin typeface="Courier New" charset="0"/>
                <a:ea typeface="宋体" charset="0"/>
                <a:cs typeface="Courier New" charset="0"/>
              </a:rPr>
              <a:t>小于运算符</a:t>
            </a:r>
            <a:endParaRPr lang="en-US" altLang="ja-JP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lang="en-US" altLang="zh-CN" dirty="0">
                <a:latin typeface="Courier New" charset="0"/>
                <a:ea typeface="宋体" charset="0"/>
                <a:cs typeface="Courier New" charset="0"/>
              </a:rPr>
              <a:t>&lt;=  </a:t>
            </a:r>
            <a:r>
              <a:rPr lang="zh-CN" altLang="en-US" dirty="0">
                <a:latin typeface="Courier New" charset="0"/>
                <a:ea typeface="宋体" charset="0"/>
                <a:cs typeface="Courier New" charset="0"/>
              </a:rPr>
              <a:t>小于等于运算符</a:t>
            </a:r>
            <a:endParaRPr lang="en-US" altLang="ja-JP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lang="en-US" altLang="zh-CN" dirty="0">
                <a:latin typeface="Courier New" charset="0"/>
                <a:ea typeface="宋体" charset="0"/>
                <a:cs typeface="Courier New" charset="0"/>
              </a:rPr>
              <a:t>&gt;    </a:t>
            </a:r>
            <a:r>
              <a:rPr lang="zh-CN" altLang="en-US" dirty="0">
                <a:latin typeface="Courier New" charset="0"/>
                <a:ea typeface="宋体" charset="0"/>
                <a:cs typeface="Courier New" charset="0"/>
              </a:rPr>
              <a:t>大于运算符</a:t>
            </a:r>
            <a:endParaRPr lang="en-US" altLang="ja-JP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lang="en-US" altLang="zh-CN" dirty="0">
                <a:latin typeface="Courier New" charset="0"/>
                <a:ea typeface="宋体" charset="0"/>
                <a:cs typeface="Courier New" charset="0"/>
              </a:rPr>
              <a:t>&gt;=  </a:t>
            </a:r>
            <a:r>
              <a:rPr lang="zh-CN" altLang="en-US" dirty="0">
                <a:latin typeface="Courier New" charset="0"/>
                <a:ea typeface="宋体" charset="0"/>
                <a:cs typeface="Courier New" charset="0"/>
              </a:rPr>
              <a:t>大于等于运算符</a:t>
            </a:r>
            <a:endParaRPr lang="en-US" altLang="ja-JP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lang="en-US" altLang="zh-CN" dirty="0">
                <a:latin typeface="Courier New" charset="0"/>
                <a:ea typeface="宋体" charset="0"/>
                <a:cs typeface="Courier New" charset="0"/>
              </a:rPr>
              <a:t>==   </a:t>
            </a:r>
            <a:r>
              <a:rPr lang="zh-CN" altLang="en-US" dirty="0">
                <a:latin typeface="Courier New" charset="0"/>
                <a:ea typeface="宋体" charset="0"/>
                <a:cs typeface="Courier New" charset="0"/>
              </a:rPr>
              <a:t>等于运算符</a:t>
            </a:r>
            <a:endParaRPr lang="en-US" altLang="ja-JP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lang="en-US" altLang="zh-CN" dirty="0">
                <a:latin typeface="Courier New" charset="0"/>
                <a:ea typeface="宋体" charset="0"/>
                <a:cs typeface="Courier New" charset="0"/>
              </a:rPr>
              <a:t>!=   </a:t>
            </a:r>
            <a:r>
              <a:rPr lang="zh-CN" altLang="en-US" dirty="0">
                <a:latin typeface="Courier New" charset="0"/>
                <a:ea typeface="宋体" charset="0"/>
                <a:cs typeface="Courier New" charset="0"/>
              </a:rPr>
              <a:t>不等于运算符</a:t>
            </a:r>
            <a:endParaRPr lang="en-US" altLang="ja-JP" dirty="0">
              <a:latin typeface="Courier New" charset="0"/>
              <a:ea typeface="宋体" charset="0"/>
              <a:cs typeface="Courier New" charset="0"/>
            </a:endParaRPr>
          </a:p>
          <a:p>
            <a:pPr lvl="0"/>
            <a:r>
              <a:rPr lang="zh-CN" altLang="zh-CN" dirty="0" smtClean="0"/>
              <a:t>关系运算</a:t>
            </a:r>
            <a:r>
              <a:rPr lang="zh-CN" altLang="zh-CN" dirty="0"/>
              <a:t>符的运算结果只有</a:t>
            </a:r>
            <a:r>
              <a:rPr lang="en-US" altLang="zh-CN" dirty="0"/>
              <a:t>2</a:t>
            </a:r>
            <a:r>
              <a:rPr lang="zh-CN" altLang="zh-CN" dirty="0"/>
              <a:t>种：如果条件成立，结果就为</a:t>
            </a:r>
            <a:r>
              <a:rPr lang="en-US" altLang="zh-CN" dirty="0"/>
              <a:t>1</a:t>
            </a:r>
            <a:r>
              <a:rPr lang="zh-CN" altLang="zh-CN" dirty="0"/>
              <a:t>，也就是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；如果条件不成立，结果就为</a:t>
            </a:r>
            <a:r>
              <a:rPr lang="en-US" altLang="zh-CN" dirty="0"/>
              <a:t>0</a:t>
            </a:r>
            <a:r>
              <a:rPr lang="zh-CN" altLang="zh-CN" dirty="0"/>
              <a:t>，也就是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00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使用</a:t>
            </a:r>
            <a:r>
              <a:rPr lang="zh-CN" altLang="zh-CN" b="1" dirty="0" smtClean="0"/>
              <a:t>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关系运算</a:t>
            </a:r>
            <a:r>
              <a:rPr lang="zh-CN" altLang="zh-CN" dirty="0"/>
              <a:t>符中</a:t>
            </a:r>
            <a:r>
              <a:rPr lang="en-US" altLang="zh-CN" dirty="0"/>
              <a:t>==</a:t>
            </a:r>
            <a:r>
              <a:rPr lang="zh-CN" altLang="zh-CN" dirty="0"/>
              <a:t>、</a:t>
            </a:r>
            <a:r>
              <a:rPr lang="en-US" altLang="zh-CN" dirty="0"/>
              <a:t>!=</a:t>
            </a:r>
            <a:r>
              <a:rPr lang="zh-CN" altLang="zh-CN" dirty="0"/>
              <a:t>的优先级相等，</a:t>
            </a:r>
            <a:r>
              <a:rPr lang="en-US" altLang="zh-CN" dirty="0"/>
              <a:t>&lt;</a:t>
            </a:r>
            <a:r>
              <a:rPr lang="zh-CN" altLang="zh-CN" dirty="0"/>
              <a:t>、</a:t>
            </a:r>
            <a:r>
              <a:rPr lang="en-US" altLang="zh-CN" dirty="0"/>
              <a:t>&lt;=</a:t>
            </a:r>
            <a:r>
              <a:rPr lang="zh-CN" altLang="zh-CN" dirty="0"/>
              <a:t>、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&gt;=</a:t>
            </a:r>
            <a:r>
              <a:rPr lang="zh-CN" altLang="zh-CN" dirty="0"/>
              <a:t>的优先级相等，且前者的优先级低于</a:t>
            </a:r>
            <a:r>
              <a:rPr lang="zh-CN" altLang="zh-CN" dirty="0" smtClean="0"/>
              <a:t>后者</a:t>
            </a:r>
            <a:endParaRPr lang="en-US" altLang="zh-CN" dirty="0" smtClean="0"/>
          </a:p>
          <a:p>
            <a:r>
              <a:rPr lang="zh-CN" altLang="en-US" sz="1700" dirty="0"/>
              <a:t>例如</a:t>
            </a:r>
            <a:r>
              <a:rPr lang="en-US" altLang="zh-CN" sz="1700" dirty="0"/>
              <a:t>2==3&gt;1 </a:t>
            </a:r>
            <a:r>
              <a:rPr lang="zh-CN" altLang="en-US" sz="1700" dirty="0"/>
              <a:t>：先算</a:t>
            </a:r>
            <a:r>
              <a:rPr lang="en-US" altLang="zh-CN" sz="1700" dirty="0"/>
              <a:t>3&gt;1</a:t>
            </a:r>
            <a:r>
              <a:rPr lang="zh-CN" altLang="en-US" sz="1700" dirty="0"/>
              <a:t>，条件成立，结果为</a:t>
            </a:r>
            <a:r>
              <a:rPr lang="en-US" altLang="zh-CN" sz="1700" dirty="0"/>
              <a:t>1</a:t>
            </a:r>
            <a:r>
              <a:rPr lang="zh-CN" altLang="en-US" sz="1700" dirty="0"/>
              <a:t>。再计算</a:t>
            </a:r>
            <a:r>
              <a:rPr lang="en-US" altLang="zh-CN" sz="1700" dirty="0"/>
              <a:t>2==1</a:t>
            </a:r>
            <a:r>
              <a:rPr lang="zh-CN" altLang="en-US" sz="1700" dirty="0"/>
              <a:t>，条件不成立，结果为</a:t>
            </a:r>
            <a:r>
              <a:rPr lang="en-US" altLang="zh-CN" sz="1700" dirty="0"/>
              <a:t>0</a:t>
            </a:r>
            <a:r>
              <a:rPr lang="zh-CN" altLang="en-US" sz="1700" dirty="0"/>
              <a:t>。因此</a:t>
            </a:r>
            <a:r>
              <a:rPr lang="en-US" altLang="zh-CN" sz="1700" dirty="0"/>
              <a:t>2==3&gt;1</a:t>
            </a:r>
            <a:r>
              <a:rPr lang="zh-CN" altLang="en-US" sz="1700" dirty="0"/>
              <a:t>的结果为</a:t>
            </a:r>
            <a:r>
              <a:rPr lang="en-US" altLang="zh-CN" sz="1700" dirty="0"/>
              <a:t>0</a:t>
            </a:r>
            <a:r>
              <a:rPr lang="zh-CN" altLang="en-US" sz="1700" dirty="0" smtClean="0"/>
              <a:t>。</a:t>
            </a:r>
            <a:endParaRPr lang="en-US" altLang="zh-CN" sz="1700" dirty="0" smtClean="0"/>
          </a:p>
          <a:p>
            <a:endParaRPr lang="zh-CN" altLang="zh-CN" dirty="0"/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关系运算</a:t>
            </a:r>
            <a:r>
              <a:rPr lang="zh-CN" altLang="zh-CN" dirty="0"/>
              <a:t>符的结合方向为</a:t>
            </a:r>
            <a:r>
              <a:rPr lang="en-US" altLang="zh-CN" dirty="0"/>
              <a:t>“</a:t>
            </a:r>
            <a:r>
              <a:rPr lang="zh-CN" altLang="zh-CN" dirty="0"/>
              <a:t>从左往右</a:t>
            </a:r>
            <a:r>
              <a:rPr lang="en-US" altLang="zh-CN" dirty="0" smtClean="0"/>
              <a:t>”</a:t>
            </a:r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4&gt;3&gt;2 </a:t>
            </a:r>
            <a:r>
              <a:rPr lang="zh-CN" altLang="en-US" sz="1600" dirty="0"/>
              <a:t>：先算</a:t>
            </a:r>
            <a:r>
              <a:rPr lang="en-US" altLang="zh-CN" sz="1600" dirty="0"/>
              <a:t>4&gt;3</a:t>
            </a:r>
            <a:r>
              <a:rPr lang="zh-CN" altLang="en-US" sz="1600" dirty="0"/>
              <a:t>，条件成立，结果为</a:t>
            </a:r>
            <a:r>
              <a:rPr lang="en-US" altLang="zh-CN" sz="1600" dirty="0"/>
              <a:t>1</a:t>
            </a:r>
            <a:r>
              <a:rPr lang="zh-CN" altLang="en-US" sz="1600" dirty="0"/>
              <a:t>。再与</a:t>
            </a:r>
            <a:r>
              <a:rPr lang="en-US" altLang="zh-CN" sz="1600" dirty="0"/>
              <a:t>2</a:t>
            </a:r>
            <a:r>
              <a:rPr lang="zh-CN" altLang="en-US" sz="1600" dirty="0"/>
              <a:t>比较，即</a:t>
            </a:r>
            <a:r>
              <a:rPr lang="en-US" altLang="zh-CN" sz="1600" dirty="0"/>
              <a:t>1&gt;2</a:t>
            </a:r>
            <a:r>
              <a:rPr lang="zh-CN" altLang="en-US" sz="1600" dirty="0"/>
              <a:t>，条件不成立，结果为</a:t>
            </a:r>
            <a:r>
              <a:rPr lang="en-US" altLang="zh-CN" sz="1600" dirty="0"/>
              <a:t>0</a:t>
            </a:r>
            <a:r>
              <a:rPr lang="zh-CN" altLang="en-US" sz="1600" dirty="0"/>
              <a:t>。因此</a:t>
            </a:r>
            <a:r>
              <a:rPr lang="en-US" altLang="zh-CN" sz="1600" dirty="0"/>
              <a:t>4&gt;3&gt;2</a:t>
            </a:r>
            <a:r>
              <a:rPr lang="zh-CN" altLang="en-US" sz="1600" dirty="0"/>
              <a:t>的结果为</a:t>
            </a:r>
            <a:r>
              <a:rPr lang="en-US" altLang="zh-CN" sz="1600" dirty="0"/>
              <a:t>0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zh-CN" sz="1600" dirty="0"/>
          </a:p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关系运算</a:t>
            </a:r>
            <a:r>
              <a:rPr lang="zh-CN" altLang="zh-CN" dirty="0"/>
              <a:t>符的优先级小于算术运算</a:t>
            </a:r>
            <a:r>
              <a:rPr lang="zh-CN" altLang="zh-CN" dirty="0" smtClean="0"/>
              <a:t>符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en-US" altLang="zh-CN" dirty="0"/>
              <a:t>+4&gt;8-2</a:t>
            </a:r>
            <a:endParaRPr lang="zh-CN" altLang="zh-CN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3+4&gt;8-2 </a:t>
            </a:r>
            <a:r>
              <a:rPr lang="zh-CN" altLang="en-US" sz="1600" dirty="0"/>
              <a:t>：先计算</a:t>
            </a:r>
            <a:r>
              <a:rPr lang="en-US" altLang="zh-CN" sz="1600" dirty="0"/>
              <a:t>3+4</a:t>
            </a:r>
            <a:r>
              <a:rPr lang="zh-CN" altLang="en-US" sz="1600" dirty="0"/>
              <a:t>，结果为</a:t>
            </a:r>
            <a:r>
              <a:rPr lang="en-US" altLang="zh-CN" sz="1600" dirty="0"/>
              <a:t>7</a:t>
            </a:r>
            <a:r>
              <a:rPr lang="zh-CN" altLang="en-US" sz="1600" dirty="0"/>
              <a:t>。再计算</a:t>
            </a:r>
            <a:r>
              <a:rPr lang="en-US" altLang="zh-CN" sz="1600" dirty="0"/>
              <a:t>8-2</a:t>
            </a:r>
            <a:r>
              <a:rPr lang="zh-CN" altLang="en-US" sz="1600" dirty="0"/>
              <a:t>，结果为</a:t>
            </a:r>
            <a:r>
              <a:rPr lang="en-US" altLang="zh-CN" sz="1600" dirty="0"/>
              <a:t>6</a:t>
            </a:r>
            <a:r>
              <a:rPr lang="zh-CN" altLang="en-US" sz="1600" dirty="0"/>
              <a:t>。最后计算</a:t>
            </a:r>
            <a:r>
              <a:rPr lang="en-US" altLang="zh-CN" sz="1600" dirty="0"/>
              <a:t>7&gt;6</a:t>
            </a:r>
            <a:r>
              <a:rPr lang="zh-CN" altLang="en-US" sz="1600" dirty="0"/>
              <a:t>，条件成立，结果为</a:t>
            </a:r>
            <a:r>
              <a:rPr lang="en-US" altLang="zh-CN" sz="1600" dirty="0"/>
              <a:t>1</a:t>
            </a:r>
            <a:r>
              <a:rPr lang="zh-CN" altLang="en-US" sz="1600" dirty="0"/>
              <a:t>。因此</a:t>
            </a:r>
            <a:r>
              <a:rPr lang="en-US" altLang="zh-CN" sz="1600" dirty="0"/>
              <a:t>3+4&gt;8-2</a:t>
            </a:r>
            <a:r>
              <a:rPr lang="zh-CN" altLang="en-US" sz="1600" dirty="0"/>
              <a:t>的结果为</a:t>
            </a:r>
            <a:r>
              <a:rPr lang="en-US" altLang="zh-CN" sz="1600" dirty="0"/>
              <a:t>1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9757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计算下列表达式的值</a:t>
            </a:r>
          </a:p>
          <a:p>
            <a:pPr lvl="0"/>
            <a:r>
              <a:rPr lang="en-US" altLang="zh-CN" dirty="0"/>
              <a:t>3 &gt; 4 + 7</a:t>
            </a:r>
            <a:endParaRPr lang="zh-CN" altLang="zh-CN" dirty="0"/>
          </a:p>
          <a:p>
            <a:pPr lvl="0"/>
            <a:r>
              <a:rPr lang="en-US" altLang="zh-CN" dirty="0"/>
              <a:t>(3&gt;4) + 7</a:t>
            </a:r>
            <a:endParaRPr lang="zh-CN" altLang="zh-CN" dirty="0"/>
          </a:p>
          <a:p>
            <a:pPr lvl="0"/>
            <a:r>
              <a:rPr lang="en-US" altLang="zh-CN" dirty="0"/>
              <a:t>5 != 4 + 2 * 7 &gt; 3 == </a:t>
            </a:r>
            <a:r>
              <a:rPr lang="en-US" altLang="zh-CN" dirty="0" smtClean="0"/>
              <a:t>10</a:t>
            </a:r>
          </a:p>
          <a:p>
            <a:pPr lvl="0"/>
            <a:r>
              <a:rPr lang="zh-CN" altLang="en-US" smtClean="0"/>
              <a:t>写代码验证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60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2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355</TotalTime>
  <Words>398</Words>
  <Application>Microsoft Macintosh PowerPoint</Application>
  <PresentationFormat>全屏显示(4:3)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iOS8</vt:lpstr>
      <vt:lpstr>关系运算符</vt:lpstr>
      <vt:lpstr>条件判断</vt:lpstr>
      <vt:lpstr>条件判断</vt:lpstr>
      <vt:lpstr>真假</vt:lpstr>
      <vt:lpstr>真假</vt:lpstr>
      <vt:lpstr>关系运算符</vt:lpstr>
      <vt:lpstr>使用注意</vt:lpstr>
      <vt:lpstr>面试题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48</cp:revision>
  <dcterms:created xsi:type="dcterms:W3CDTF">2013-07-22T08:28:31Z</dcterms:created>
  <dcterms:modified xsi:type="dcterms:W3CDTF">2014-10-25T12:53:13Z</dcterms:modified>
</cp:coreProperties>
</file>