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常量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</a:t>
            </a:r>
            <a:r>
              <a:rPr kumimoji="1" lang="en-US" altLang="en-US"/>
              <a:t>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什么是常量？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语言有丰富的数据类型，在开发中，一般用常量或者变量来表示这些数据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量</a:t>
            </a:r>
            <a:r>
              <a:rPr lang="en-US" altLang="zh-CN" dirty="0"/>
              <a:t>"</a:t>
            </a:r>
            <a:r>
              <a:rPr lang="zh-CN" altLang="en-US" dirty="0"/>
              <a:t>表示数据。常量，则表示一些固定的数据，也就是不能改变的数据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8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13316"/>
            <a:ext cx="8229600" cy="46954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语言中常量的分类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zh-CN" altLang="en-US" dirty="0"/>
              <a:t>整型常量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：包括了</a:t>
            </a:r>
            <a:r>
              <a:rPr lang="zh-CN" altLang="en-US" dirty="0" smtClean="0"/>
              <a:t>所有整数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>
              <a:buFont typeface="Wingdings" charset="2"/>
              <a:buChar char="u"/>
            </a:pPr>
            <a:r>
              <a:rPr lang="zh-CN" altLang="en-US" dirty="0"/>
              <a:t>浮点型常量</a:t>
            </a:r>
            <a:r>
              <a:rPr lang="en-US" altLang="zh-CN" dirty="0"/>
              <a:t>(float\double)</a:t>
            </a:r>
            <a:r>
              <a:rPr lang="zh-CN" altLang="en-US" dirty="0"/>
              <a:t>：</a:t>
            </a:r>
            <a:r>
              <a:rPr lang="zh-CN" altLang="en-US" dirty="0" smtClean="0"/>
              <a:t>小数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>
              <a:buFont typeface="Wingdings" charset="2"/>
              <a:buChar char="u"/>
            </a:pPr>
            <a:r>
              <a:rPr lang="zh-CN" altLang="en-US" dirty="0"/>
              <a:t>字符常量</a:t>
            </a:r>
            <a:r>
              <a:rPr lang="en-US" altLang="zh-CN" dirty="0"/>
              <a:t>(char)</a:t>
            </a:r>
            <a:r>
              <a:rPr lang="zh-CN" altLang="en-US" dirty="0"/>
              <a:t>：将一个符号用单引号括起来，这样构成的就是字符常量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字符串常量：将一个或者多个字符用双引号（</a:t>
            </a:r>
            <a:r>
              <a:rPr lang="en-US" altLang="zh-CN" dirty="0"/>
              <a:t>""</a:t>
            </a:r>
            <a:r>
              <a:rPr lang="zh-CN" altLang="en-US" dirty="0"/>
              <a:t>）括起来，这样构成的就是字符串常量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93812"/>
            <a:ext cx="8229600" cy="41588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整形常量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包括了</a:t>
            </a:r>
            <a:r>
              <a:rPr lang="zh-CN" altLang="zh-CN" dirty="0" smtClean="0"/>
              <a:t>所有的整数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27</a:t>
            </a:r>
            <a:r>
              <a:rPr lang="zh-CN" altLang="zh-CN" dirty="0"/>
              <a:t>、</a:t>
            </a:r>
            <a:r>
              <a:rPr lang="en-US" altLang="zh-CN" dirty="0"/>
              <a:t>109</a:t>
            </a:r>
            <a:r>
              <a:rPr lang="zh-CN" altLang="zh-CN" dirty="0"/>
              <a:t>、</a:t>
            </a:r>
            <a:r>
              <a:rPr lang="en-US" altLang="zh-CN" dirty="0"/>
              <a:t>256</a:t>
            </a:r>
            <a:r>
              <a:rPr lang="zh-CN" altLang="zh-CN" dirty="0"/>
              <a:t>、</a:t>
            </a:r>
            <a:r>
              <a:rPr lang="en-US" altLang="zh-CN" dirty="0"/>
              <a:t>-10</a:t>
            </a:r>
            <a:r>
              <a:rPr lang="zh-CN" altLang="zh-CN" dirty="0"/>
              <a:t>、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-289</a:t>
            </a:r>
            <a:r>
              <a:rPr lang="zh-CN" altLang="zh-CN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0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40148"/>
            <a:ext cx="8229600" cy="4516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浮点型常量</a:t>
            </a:r>
            <a:r>
              <a:rPr lang="en-US" altLang="zh-CN" dirty="0"/>
              <a:t>(float\double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1.double</a:t>
            </a:r>
            <a:r>
              <a:rPr lang="zh-CN" altLang="zh-CN" dirty="0"/>
              <a:t>：双精度浮点型，其实就是小数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5.43</a:t>
            </a:r>
            <a:r>
              <a:rPr lang="zh-CN" altLang="zh-CN" dirty="0"/>
              <a:t>、</a:t>
            </a:r>
            <a:r>
              <a:rPr lang="en-US" altLang="zh-CN" dirty="0"/>
              <a:t>-2.3</a:t>
            </a:r>
            <a:r>
              <a:rPr lang="zh-CN" altLang="zh-CN" dirty="0"/>
              <a:t>、</a:t>
            </a:r>
            <a:r>
              <a:rPr lang="en-US" altLang="zh-CN" dirty="0"/>
              <a:t>0.0</a:t>
            </a:r>
            <a:r>
              <a:rPr lang="zh-CN" altLang="zh-CN" dirty="0"/>
              <a:t>等（注意，</a:t>
            </a:r>
            <a:r>
              <a:rPr lang="en-US" altLang="zh-CN" dirty="0"/>
              <a:t>0.0</a:t>
            </a:r>
            <a:r>
              <a:rPr lang="zh-CN" altLang="zh-CN" dirty="0"/>
              <a:t>也算是个小数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2.float</a:t>
            </a:r>
            <a:r>
              <a:rPr lang="zh-CN" altLang="zh-CN" dirty="0"/>
              <a:t>：单精度浮点型，也是小数，比</a:t>
            </a:r>
            <a:r>
              <a:rPr lang="en-US" altLang="zh-CN" dirty="0"/>
              <a:t>double</a:t>
            </a:r>
            <a:r>
              <a:rPr lang="zh-CN" altLang="zh-CN" dirty="0"/>
              <a:t>的精确程度低，也就是说所能表示的小数位数比较少。为了跟</a:t>
            </a:r>
            <a:r>
              <a:rPr lang="en-US" altLang="zh-CN" dirty="0"/>
              <a:t>double</a:t>
            </a:r>
            <a:r>
              <a:rPr lang="zh-CN" altLang="zh-CN" dirty="0"/>
              <a:t>区分开来，</a:t>
            </a:r>
            <a:r>
              <a:rPr lang="en-US" altLang="zh-CN" dirty="0"/>
              <a:t>float </a:t>
            </a:r>
            <a:r>
              <a:rPr lang="zh-CN" altLang="zh-CN" dirty="0"/>
              <a:t>型数据都是以</a:t>
            </a:r>
            <a:r>
              <a:rPr lang="en-US" altLang="zh-CN" dirty="0"/>
              <a:t>f</a:t>
            </a:r>
            <a:r>
              <a:rPr lang="zh-CN" altLang="zh-CN" dirty="0"/>
              <a:t>结尾的，比如</a:t>
            </a:r>
            <a:r>
              <a:rPr lang="en-US" altLang="zh-CN" dirty="0"/>
              <a:t>5.43f</a:t>
            </a:r>
            <a:r>
              <a:rPr lang="zh-CN" altLang="zh-CN" dirty="0"/>
              <a:t>、</a:t>
            </a:r>
            <a:r>
              <a:rPr lang="en-US" altLang="zh-CN" dirty="0"/>
              <a:t>-2.3f</a:t>
            </a:r>
            <a:r>
              <a:rPr lang="zh-CN" altLang="zh-CN" dirty="0"/>
              <a:t>、</a:t>
            </a:r>
            <a:r>
              <a:rPr lang="en-US" altLang="zh-CN" dirty="0"/>
              <a:t>0.0f</a:t>
            </a:r>
            <a:r>
              <a:rPr lang="zh-CN" altLang="zh-CN" dirty="0"/>
              <a:t>。需要注意的是，绝对不能有</a:t>
            </a:r>
            <a:r>
              <a:rPr lang="en-US" altLang="zh-CN" dirty="0"/>
              <a:t>10f</a:t>
            </a:r>
            <a:r>
              <a:rPr lang="zh-CN" altLang="zh-CN" dirty="0"/>
              <a:t>这样格式的，编译器会直接报错，只有小数才允许加上</a:t>
            </a:r>
            <a:r>
              <a:rPr lang="en-US" altLang="zh-CN" dirty="0"/>
              <a:t>f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4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93812"/>
            <a:ext cx="8229600" cy="41588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字符常量</a:t>
            </a:r>
            <a:r>
              <a:rPr lang="en-US" altLang="zh-CN" dirty="0"/>
              <a:t>(char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将一个数字（</a:t>
            </a:r>
            <a:r>
              <a:rPr lang="en-US" altLang="zh-CN" dirty="0"/>
              <a:t>0~9</a:t>
            </a:r>
            <a:r>
              <a:rPr lang="zh-CN" altLang="zh-CN" dirty="0"/>
              <a:t>）、英文字母（</a:t>
            </a:r>
            <a:r>
              <a:rPr lang="en-US" altLang="zh-CN" dirty="0" err="1"/>
              <a:t>a~z</a:t>
            </a:r>
            <a:r>
              <a:rPr lang="zh-CN" altLang="zh-CN" dirty="0"/>
              <a:t>、</a:t>
            </a:r>
            <a:r>
              <a:rPr lang="en-US" altLang="zh-CN" dirty="0"/>
              <a:t>A~Z</a:t>
            </a:r>
            <a:r>
              <a:rPr lang="zh-CN" altLang="zh-CN" dirty="0"/>
              <a:t>）或者 其他符号（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!</a:t>
            </a:r>
            <a:r>
              <a:rPr lang="zh-CN" altLang="zh-CN" dirty="0"/>
              <a:t>、</a:t>
            </a:r>
            <a:r>
              <a:rPr lang="en-US" altLang="zh-CN" dirty="0"/>
              <a:t>?</a:t>
            </a:r>
            <a:r>
              <a:rPr lang="zh-CN" altLang="zh-CN" dirty="0"/>
              <a:t>等）用单引号括起来，这样构成的就是字符常量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'6'</a:t>
            </a:r>
            <a:r>
              <a:rPr lang="zh-CN" altLang="zh-CN" dirty="0"/>
              <a:t>、</a:t>
            </a:r>
            <a:r>
              <a:rPr lang="en-US" altLang="zh-CN" dirty="0"/>
              <a:t>'a'</a:t>
            </a:r>
            <a:r>
              <a:rPr lang="zh-CN" altLang="zh-CN" dirty="0"/>
              <a:t>、</a:t>
            </a:r>
            <a:r>
              <a:rPr lang="en-US" altLang="zh-CN" dirty="0"/>
              <a:t>'F'</a:t>
            </a:r>
            <a:r>
              <a:rPr lang="zh-CN" altLang="zh-CN" dirty="0"/>
              <a:t>、</a:t>
            </a:r>
            <a:r>
              <a:rPr lang="en-US" altLang="zh-CN" dirty="0"/>
              <a:t>'+'</a:t>
            </a:r>
            <a:r>
              <a:rPr lang="zh-CN" altLang="zh-CN" dirty="0"/>
              <a:t>、</a:t>
            </a:r>
            <a:r>
              <a:rPr lang="en-US" altLang="zh-CN" dirty="0"/>
              <a:t>'$'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r>
              <a:rPr lang="zh-CN" altLang="zh-CN" dirty="0"/>
              <a:t>注意：单引号只能括住</a:t>
            </a:r>
            <a:r>
              <a:rPr lang="en-US" altLang="zh-CN" dirty="0"/>
              <a:t>1</a:t>
            </a:r>
            <a:r>
              <a:rPr lang="zh-CN" altLang="zh-CN" dirty="0"/>
              <a:t>个字符，而且不能是中文字符，下面的写法是错误的：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、</a:t>
            </a:r>
            <a:r>
              <a:rPr lang="en-US" altLang="zh-CN" dirty="0"/>
              <a:t>'123456'</a:t>
            </a:r>
            <a:r>
              <a:rPr lang="zh-CN" altLang="zh-CN" dirty="0"/>
              <a:t>、</a:t>
            </a:r>
            <a:r>
              <a:rPr lang="en-US" altLang="zh-CN" dirty="0"/>
              <a:t>'</a:t>
            </a:r>
            <a:r>
              <a:rPr lang="zh-CN" altLang="zh-CN" dirty="0"/>
              <a:t>男</a:t>
            </a:r>
            <a:r>
              <a:rPr lang="en-US" altLang="zh-CN" dirty="0"/>
              <a:t>'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0148"/>
            <a:ext cx="8229600" cy="4516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字符串常量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将一个或者多个字符用双引号（</a:t>
            </a:r>
            <a:r>
              <a:rPr lang="en-US" altLang="zh-CN" dirty="0"/>
              <a:t>""</a:t>
            </a:r>
            <a:r>
              <a:rPr lang="zh-CN" altLang="zh-CN" dirty="0"/>
              <a:t>）括起来，这样构成的就是字符串常量。比如</a:t>
            </a:r>
            <a:r>
              <a:rPr lang="en-US" altLang="zh-CN" dirty="0"/>
              <a:t>"6"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男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哇哈哈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en-US" altLang="zh-CN" dirty="0" err="1"/>
              <a:t>abcd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"my_car4"</a:t>
            </a:r>
            <a:r>
              <a:rPr lang="zh-CN" altLang="zh-CN" dirty="0"/>
              <a:t>，其实</a:t>
            </a:r>
            <a:r>
              <a:rPr lang="en-US" altLang="zh-CN" dirty="0" err="1"/>
              <a:t>printf</a:t>
            </a:r>
            <a:r>
              <a:rPr lang="en-US" altLang="zh-CN" dirty="0"/>
              <a:t>("Hello World");</a:t>
            </a:r>
            <a:r>
              <a:rPr lang="zh-CN" altLang="zh-CN" dirty="0"/>
              <a:t>语句中的</a:t>
            </a:r>
            <a:r>
              <a:rPr lang="en-US" altLang="zh-CN" dirty="0"/>
              <a:t>"Hello World"</a:t>
            </a:r>
            <a:r>
              <a:rPr lang="zh-CN" altLang="zh-CN" dirty="0"/>
              <a:t>就是字符串常量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zh-CN" altLang="zh-CN" dirty="0"/>
              <a:t>那究竟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'6'</a:t>
            </a:r>
            <a:r>
              <a:rPr lang="zh-CN" altLang="zh-CN" dirty="0"/>
              <a:t>、</a:t>
            </a:r>
            <a:r>
              <a:rPr lang="en-US" altLang="zh-CN" dirty="0"/>
              <a:t>"6"</a:t>
            </a:r>
            <a:r>
              <a:rPr lang="zh-CN" altLang="zh-CN" dirty="0"/>
              <a:t>在用法上有什么区别呢？这个先不作讨论，以后会介绍。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下面的都是什么类型的常量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10.6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19.0f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0.0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‘A’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男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lds</a:t>
            </a:r>
            <a:r>
              <a:rPr kumimoji="1" lang="en-US" altLang="zh-CN" dirty="0" smtClean="0"/>
              <a:t>”</a:t>
            </a:r>
          </a:p>
          <a:p>
            <a:pPr marL="0" indent="0">
              <a:buNone/>
            </a:pPr>
            <a:r>
              <a:rPr kumimoji="1" lang="en-US" altLang="zh-CN" dirty="0" smtClean="0"/>
              <a:t>294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Q&amp;A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237</TotalTime>
  <Words>357</Words>
  <Application>Microsoft Macintosh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常量</vt:lpstr>
      <vt:lpstr>什么是常量？</vt:lpstr>
      <vt:lpstr>C语言中常量的分类</vt:lpstr>
      <vt:lpstr>整形常量</vt:lpstr>
      <vt:lpstr>浮点型常量(float\double)</vt:lpstr>
      <vt:lpstr>字符常量(char)</vt:lpstr>
      <vt:lpstr>字符串常量 </vt:lpstr>
      <vt:lpstr>习题</vt:lpstr>
      <vt:lpstr>Q&amp;A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57</cp:revision>
  <dcterms:created xsi:type="dcterms:W3CDTF">2013-07-22T08:28:31Z</dcterms:created>
  <dcterms:modified xsi:type="dcterms:W3CDTF">2014-10-25T10:27:07Z</dcterms:modified>
</cp:coreProperties>
</file>