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6"/>
  </p:notesMasterIdLst>
  <p:sldIdLst>
    <p:sldId id="273" r:id="rId2"/>
    <p:sldId id="260" r:id="rId3"/>
    <p:sldId id="261" r:id="rId4"/>
    <p:sldId id="262" r:id="rId5"/>
    <p:sldId id="263" r:id="rId6"/>
    <p:sldId id="264" r:id="rId7"/>
    <p:sldId id="266" r:id="rId8"/>
    <p:sldId id="272" r:id="rId9"/>
    <p:sldId id="267" r:id="rId10"/>
    <p:sldId id="268" r:id="rId11"/>
    <p:sldId id="270" r:id="rId12"/>
    <p:sldId id="271" r:id="rId13"/>
    <p:sldId id="274" r:id="rId14"/>
    <p:sldId id="275" r:id="rId1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73"/>
            <p14:sldId id="260"/>
            <p14:sldId id="261"/>
            <p14:sldId id="262"/>
            <p14:sldId id="263"/>
            <p14:sldId id="264"/>
            <p14:sldId id="266"/>
            <p14:sldId id="272"/>
            <p14:sldId id="267"/>
            <p14:sldId id="268"/>
            <p14:sldId id="270"/>
            <p14:sldId id="271"/>
            <p14:sldId id="274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24D5A-0B79-3746-8126-1B45452D1B2F}" type="datetimeFigureOut">
              <a:rPr kumimoji="1" lang="zh-CN" altLang="en-US" smtClean="0"/>
              <a:t>14/10/25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6113D-BB5C-A44A-ACD2-388DAC426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585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6113D-BB5C-A44A-ACD2-388DAC4266A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1429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/>
              <a:t>理解：变量就如同数学中的未知数。</a:t>
            </a:r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6113D-BB5C-A44A-ACD2-388DAC4266A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6937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6113D-BB5C-A44A-ACD2-388DAC4266A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9879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14/10/25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变量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</a:t>
            </a:r>
            <a:r>
              <a:rPr kumimoji="1" lang="en-US" altLang="en-US"/>
              <a:t>德山</a:t>
            </a:r>
            <a:endParaRPr kumimoji="1" lang="zh-CN" altLang="en-US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526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761" y="839656"/>
            <a:ext cx="8229600" cy="47739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变量的值也可以直接在内存里查看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代码演示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89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75773"/>
            <a:ext cx="8229600" cy="427909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初学者常见错误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变量名相同</a:t>
            </a: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a = 10;  </a:t>
            </a:r>
            <a:r>
              <a:rPr lang="en-US" altLang="zh-CN" dirty="0" err="1"/>
              <a:t>int</a:t>
            </a:r>
            <a:r>
              <a:rPr lang="en-US" altLang="zh-CN" dirty="0"/>
              <a:t> a = 12;</a:t>
            </a:r>
            <a:endParaRPr lang="zh-CN" altLang="zh-CN" dirty="0"/>
          </a:p>
          <a:p>
            <a:pPr lvl="0"/>
            <a:r>
              <a:rPr lang="zh-CN" altLang="zh-CN" dirty="0"/>
              <a:t>变量的作用域不对</a:t>
            </a:r>
          </a:p>
          <a:p>
            <a:pPr lvl="0"/>
            <a:r>
              <a:rPr lang="zh-CN" altLang="zh-CN" dirty="0"/>
              <a:t>变量的创建和释放过程</a:t>
            </a:r>
          </a:p>
          <a:p>
            <a:pPr lvl="0"/>
            <a:r>
              <a:rPr lang="zh-CN" altLang="zh-CN" dirty="0"/>
              <a:t>代码块作用域 </a:t>
            </a:r>
            <a:r>
              <a:rPr lang="en-US" altLang="zh-CN" dirty="0"/>
              <a:t>{  </a:t>
            </a:r>
            <a:r>
              <a:rPr lang="en-US" altLang="zh-CN" dirty="0" err="1"/>
              <a:t>int</a:t>
            </a:r>
            <a:r>
              <a:rPr lang="en-US" altLang="zh-CN" dirty="0"/>
              <a:t> a = 10; }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47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812849"/>
            <a:ext cx="8188326" cy="492597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面试题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请问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里面有值吗，是多少？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78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这里没有蠢问题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1</a:t>
            </a:r>
            <a:r>
              <a:rPr kumimoji="1" lang="zh-CN" altLang="en-US"/>
              <a:t>、</a:t>
            </a:r>
            <a:r>
              <a:rPr kumimoji="1" lang="en-US" altLang="zh-CN"/>
              <a:t>C</a:t>
            </a:r>
            <a:r>
              <a:rPr kumimoji="1" lang="zh-CN" altLang="en-US"/>
              <a:t>语言中为什么要有变量？</a:t>
            </a:r>
            <a:endParaRPr kumimoji="1" lang="en-US" altLang="zh-CN"/>
          </a:p>
          <a:p>
            <a:r>
              <a:rPr kumimoji="1" lang="zh-CN" altLang="zh-CN"/>
              <a:t>2</a:t>
            </a:r>
            <a:r>
              <a:rPr kumimoji="1" lang="zh-CN" altLang="en-US"/>
              <a:t>、变量为什么要有作用域 ？</a:t>
            </a:r>
            <a:endParaRPr kumimoji="1" lang="en-US" altLang="zh-CN"/>
          </a:p>
          <a:p>
            <a:r>
              <a:rPr kumimoji="1" lang="zh-CN" altLang="zh-CN"/>
              <a:t>3</a:t>
            </a:r>
            <a:r>
              <a:rPr kumimoji="1" lang="zh-CN" altLang="en-US"/>
              <a:t>、变量为什么要区分类型 ？</a:t>
            </a:r>
            <a:endParaRPr kumimoji="1" lang="en-US" altLang="zh-CN"/>
          </a:p>
          <a:p>
            <a:r>
              <a:rPr kumimoji="1" lang="zh-CN" altLang="zh-CN"/>
              <a:t>4</a:t>
            </a:r>
            <a:r>
              <a:rPr kumimoji="1" lang="zh-CN" altLang="en-US"/>
              <a:t>、有一样东西从生到死一直陪伴着变量从来都没有改变过，你知道这个东西是什么吗？</a:t>
            </a:r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019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754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8474" y="751032"/>
            <a:ext cx="8229600" cy="444404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什么是变量？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常量表示的数据是不可以改的，而用变量表示的数据是可以经常修改的。</a:t>
            </a:r>
            <a:r>
              <a:rPr lang="zh-CN" altLang="zh-CN" dirty="0" smtClean="0"/>
              <a:t>当一个数据</a:t>
            </a:r>
            <a:r>
              <a:rPr lang="zh-CN" altLang="zh-CN" dirty="0"/>
              <a:t>的值需要经常改变或者不确定时，就应该用变量来表示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比如游戏积分</a:t>
            </a:r>
            <a:r>
              <a:rPr lang="zh-CN" altLang="zh-CN" dirty="0"/>
              <a:t>。</a:t>
            </a:r>
          </a:p>
          <a:p>
            <a:endParaRPr kumimoji="1" lang="zh-CN" altLang="en-US" dirty="0"/>
          </a:p>
        </p:txBody>
      </p:sp>
      <p:pic>
        <p:nvPicPr>
          <p:cNvPr id="4" name="图片 3" descr="http://img.maodoumi.com/android_pic/8ff8a74a10411c3d494ba9e399a76baa_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31" y="2800180"/>
            <a:ext cx="6039670" cy="34513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178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599" y="800517"/>
            <a:ext cx="8229600" cy="411413"/>
          </a:xfrm>
        </p:spPr>
        <p:txBody>
          <a:bodyPr>
            <a:normAutofit fontScale="90000"/>
          </a:bodyPr>
          <a:lstStyle/>
          <a:p>
            <a:r>
              <a:rPr kumimoji="1" lang="en-US" altLang="en-US" dirty="0"/>
              <a:t>如何使用变量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450976"/>
            <a:ext cx="4353360" cy="4675188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</a:rPr>
              <a:t>、定义变量</a:t>
            </a:r>
            <a:endParaRPr lang="zh-CN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格式</a:t>
            </a:r>
            <a:r>
              <a:rPr lang="en-US" altLang="zh-CN" dirty="0"/>
              <a:t>:   </a:t>
            </a:r>
            <a:r>
              <a:rPr lang="zh-CN" altLang="en-US" dirty="0"/>
              <a:t>数据类型</a:t>
            </a:r>
            <a:r>
              <a:rPr lang="en-US" altLang="zh-CN" dirty="0"/>
              <a:t>  </a:t>
            </a:r>
            <a:r>
              <a:rPr lang="zh-CN" altLang="en-US" dirty="0"/>
              <a:t>变量名称，如</a:t>
            </a:r>
            <a:endParaRPr lang="en-US" altLang="zh-CN" dirty="0"/>
          </a:p>
          <a:p>
            <a:pPr lvl="1"/>
            <a:r>
              <a:rPr lang="zh-CN" altLang="en-US" dirty="0"/>
              <a:t>变量类型</a:t>
            </a:r>
            <a:r>
              <a:rPr lang="en-US" altLang="zh-CN" dirty="0"/>
              <a:t> </a:t>
            </a:r>
            <a:r>
              <a:rPr lang="zh-CN" altLang="en-US" dirty="0"/>
              <a:t>表示我所定义的这个变量可以存放什么样类型的常量</a:t>
            </a:r>
            <a:endParaRPr lang="en-US" altLang="zh-CN" dirty="0"/>
          </a:p>
          <a:p>
            <a:pPr lvl="1"/>
            <a:r>
              <a:rPr lang="zh-CN" altLang="en-US" dirty="0"/>
              <a:t>变量名称</a:t>
            </a:r>
            <a:r>
              <a:rPr lang="en-US" altLang="zh-CN" dirty="0"/>
              <a:t> </a:t>
            </a:r>
            <a:r>
              <a:rPr lang="zh-CN" altLang="en-US" dirty="0"/>
              <a:t>：它一个标示符，来标识我们在内存中开辟这块存储区域，方便我们以后使用</a:t>
            </a:r>
            <a:endParaRPr lang="en-US" altLang="zh-CN" dirty="0"/>
          </a:p>
          <a:p>
            <a:pPr lvl="1"/>
            <a:r>
              <a:rPr lang="en-US" altLang="zh-CN" dirty="0"/>
              <a:t>int sore ;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这一行代码就在内存中开辟一块</a:t>
            </a:r>
            <a:r>
              <a:rPr lang="en-US" altLang="zh-CN" dirty="0"/>
              <a:t>4</a:t>
            </a:r>
            <a:r>
              <a:rPr lang="zh-CN" altLang="en-US" dirty="0"/>
              <a:t>个字节的存储区域，它名字叫</a:t>
            </a:r>
            <a:r>
              <a:rPr lang="en-US" altLang="zh-CN" dirty="0"/>
              <a:t>score;</a:t>
            </a:r>
            <a:r>
              <a:rPr lang="zh-CN" altLang="en-US" dirty="0"/>
              <a:t>   这块存储区域是用来存放</a:t>
            </a:r>
            <a:r>
              <a:rPr lang="en-US" altLang="zh-CN" dirty="0"/>
              <a:t>int</a:t>
            </a:r>
            <a:r>
              <a:rPr lang="zh-CN" altLang="en-US" dirty="0"/>
              <a:t>类型的数据的</a:t>
            </a:r>
            <a:endParaRPr lang="zh-CN" altLang="zh-CN" dirty="0"/>
          </a:p>
          <a:p>
            <a:pPr lvl="0"/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r>
              <a:rPr lang="en-US" altLang="en-US" dirty="0">
                <a:solidFill>
                  <a:srgbClr val="0000FF"/>
                </a:solidFill>
              </a:rPr>
              <a:t>、初始化: 变量第一次赋值称为初始化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score = 105;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这行代码是把</a:t>
            </a:r>
            <a:r>
              <a:rPr lang="en-US" altLang="zh-CN" dirty="0">
                <a:solidFill>
                  <a:srgbClr val="0000FF"/>
                </a:solidFill>
              </a:rPr>
              <a:t>105</a:t>
            </a:r>
            <a:r>
              <a:rPr lang="zh-CN" altLang="en-US" dirty="0">
                <a:solidFill>
                  <a:srgbClr val="0000FF"/>
                </a:solidFill>
              </a:rPr>
              <a:t>，放到名字为</a:t>
            </a:r>
            <a:r>
              <a:rPr lang="en-US" altLang="zh-CN" dirty="0">
                <a:solidFill>
                  <a:srgbClr val="0000FF"/>
                </a:solidFill>
              </a:rPr>
              <a:t>score</a:t>
            </a:r>
            <a:r>
              <a:rPr lang="zh-CN" altLang="en-US" dirty="0">
                <a:solidFill>
                  <a:srgbClr val="0000FF"/>
                </a:solidFill>
              </a:rPr>
              <a:t>的这块存储区域中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0"/>
            <a:r>
              <a:rPr lang="en-US" altLang="zh-CN" dirty="0">
                <a:solidFill>
                  <a:srgbClr val="0000FF"/>
                </a:solidFill>
              </a:rPr>
              <a:t>3</a:t>
            </a:r>
            <a:r>
              <a:rPr lang="zh-CN" altLang="en-US" dirty="0">
                <a:solidFill>
                  <a:srgbClr val="0000FF"/>
                </a:solidFill>
              </a:rPr>
              <a:t>、使用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printf(“score = %d</a:t>
            </a:r>
            <a:r>
              <a:rPr lang="en-US" altLang="en-US" dirty="0">
                <a:solidFill>
                  <a:srgbClr val="0000FF"/>
                </a:solidFill>
              </a:rPr>
              <a:t>\n</a:t>
            </a:r>
            <a:r>
              <a:rPr lang="en-US" altLang="zh-CN" dirty="0">
                <a:solidFill>
                  <a:srgbClr val="0000FF"/>
                </a:solidFill>
              </a:rPr>
              <a:t>”,  score);</a:t>
            </a:r>
            <a:endParaRPr lang="zh-CN" altLang="zh-CN" dirty="0">
              <a:solidFill>
                <a:srgbClr val="0000FF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86904" y="1450976"/>
            <a:ext cx="2509295" cy="4675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内存</a:t>
            </a:r>
          </a:p>
        </p:txBody>
      </p:sp>
      <p:sp>
        <p:nvSpPr>
          <p:cNvPr id="5" name="矩形 4"/>
          <p:cNvSpPr/>
          <p:nvPr/>
        </p:nvSpPr>
        <p:spPr>
          <a:xfrm>
            <a:off x="6805594" y="2197816"/>
            <a:ext cx="1465320" cy="6674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rPr>
              <a:t>105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05594" y="1828484"/>
            <a:ext cx="122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FFFFFF"/>
                </a:solidFill>
              </a:rPr>
              <a:t>变量</a:t>
            </a:r>
            <a:r>
              <a:rPr kumimoji="1" lang="en-US" altLang="zh-CN">
                <a:solidFill>
                  <a:srgbClr val="FFFFFF"/>
                </a:solidFill>
              </a:rPr>
              <a:t>score</a:t>
            </a:r>
            <a:endParaRPr kumimoji="1" lang="zh-CN" altLang="en-US">
              <a:solidFill>
                <a:srgbClr val="FFFFFF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 flipV="1">
            <a:off x="1823509" y="2507139"/>
            <a:ext cx="5096055" cy="6349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2035166" y="2686220"/>
            <a:ext cx="5340275" cy="17582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72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5360"/>
            <a:ext cx="8229600" cy="615616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变量名的命名方法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临时变量的命名方法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变量的望文知意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变量命名的驼峰命名法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代码演示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67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76800"/>
            <a:ext cx="8229600" cy="493891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如何来使用变量？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>
                <a:solidFill>
                  <a:srgbClr val="3366FF"/>
                </a:solidFill>
              </a:rPr>
              <a:t>1.</a:t>
            </a:r>
            <a:r>
              <a:rPr lang="zh-CN" altLang="zh-CN" dirty="0" smtClean="0">
                <a:solidFill>
                  <a:srgbClr val="3366FF"/>
                </a:solidFill>
              </a:rPr>
              <a:t>赋值</a:t>
            </a:r>
            <a:endParaRPr lang="zh-CN" altLang="zh-CN" dirty="0">
              <a:solidFill>
                <a:srgbClr val="3366FF"/>
              </a:solidFill>
            </a:endParaRPr>
          </a:p>
          <a:p>
            <a:pPr lvl="0"/>
            <a:r>
              <a:rPr lang="zh-CN" altLang="zh-CN" dirty="0"/>
              <a:t>往变量里面存点东西，就是赋值。赋值语句后带个分号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err="1"/>
              <a:t>i</a:t>
            </a:r>
            <a:r>
              <a:rPr lang="en-US" altLang="zh-CN" dirty="0"/>
              <a:t> = 10;</a:t>
            </a:r>
            <a:endParaRPr lang="zh-CN" altLang="zh-CN" dirty="0"/>
          </a:p>
          <a:p>
            <a:r>
              <a:rPr lang="zh-CN" altLang="zh-CN" dirty="0">
                <a:solidFill>
                  <a:srgbClr val="FF6600"/>
                </a:solidFill>
              </a:rPr>
              <a:t>注意：这里的等号</a:t>
            </a:r>
            <a:r>
              <a:rPr lang="en-US" altLang="zh-CN" dirty="0">
                <a:solidFill>
                  <a:srgbClr val="FF6600"/>
                </a:solidFill>
              </a:rPr>
              <a:t>=</a:t>
            </a:r>
            <a:r>
              <a:rPr lang="zh-CN" altLang="zh-CN" dirty="0">
                <a:solidFill>
                  <a:srgbClr val="FF6600"/>
                </a:solidFill>
              </a:rPr>
              <a:t>，并不是数学中的“相等”，而是</a:t>
            </a:r>
            <a:r>
              <a:rPr lang="en-US" altLang="zh-CN" dirty="0">
                <a:solidFill>
                  <a:srgbClr val="FF6600"/>
                </a:solidFill>
              </a:rPr>
              <a:t>C</a:t>
            </a:r>
            <a:r>
              <a:rPr lang="zh-CN" altLang="zh-CN" dirty="0">
                <a:solidFill>
                  <a:srgbClr val="FF6600"/>
                </a:solidFill>
              </a:rPr>
              <a:t>语言中的赋值运算符，作用是将右边的常量</a:t>
            </a:r>
            <a:r>
              <a:rPr lang="en-US" altLang="zh-CN" dirty="0">
                <a:solidFill>
                  <a:srgbClr val="FF6600"/>
                </a:solidFill>
              </a:rPr>
              <a:t>10</a:t>
            </a:r>
            <a:r>
              <a:rPr lang="zh-CN" altLang="zh-CN" dirty="0">
                <a:solidFill>
                  <a:srgbClr val="FF6600"/>
                </a:solidFill>
              </a:rPr>
              <a:t>赋值给左边的变量</a:t>
            </a:r>
            <a:r>
              <a:rPr lang="en-US" altLang="zh-CN" dirty="0" err="1">
                <a:solidFill>
                  <a:srgbClr val="FF6600"/>
                </a:solidFill>
              </a:rPr>
              <a:t>i</a:t>
            </a:r>
            <a:endParaRPr lang="zh-CN" altLang="zh-CN" dirty="0">
              <a:solidFill>
                <a:srgbClr val="FF6600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369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67139"/>
            <a:ext cx="8229600" cy="378422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变量的初始化的两种形式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第一次赋值，可以称为“初始化</a:t>
            </a:r>
            <a:r>
              <a:rPr lang="zh-CN" altLang="zh-CN" dirty="0" smtClean="0"/>
              <a:t>”</a:t>
            </a:r>
            <a:endParaRPr lang="en-US" altLang="zh-CN" dirty="0" smtClean="0"/>
          </a:p>
          <a:p>
            <a:pPr lvl="0"/>
            <a:endParaRPr lang="zh-CN" altLang="zh-CN" dirty="0"/>
          </a:p>
          <a:p>
            <a:pPr lvl="0"/>
            <a:r>
              <a:rPr lang="zh-CN" altLang="zh-CN" dirty="0"/>
              <a:t>初始化的两种形式</a:t>
            </a:r>
          </a:p>
          <a:p>
            <a:pPr lvl="1"/>
            <a:r>
              <a:rPr lang="zh-CN" altLang="zh-CN" dirty="0"/>
              <a:t>先定义，后初始化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a;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a </a:t>
            </a:r>
            <a:r>
              <a:rPr lang="en-US" altLang="zh-CN" dirty="0"/>
              <a:t>= 10;</a:t>
            </a:r>
            <a:endParaRPr lang="zh-CN" altLang="zh-CN" dirty="0"/>
          </a:p>
          <a:p>
            <a:pPr lvl="1"/>
            <a:r>
              <a:rPr lang="zh-CN" altLang="zh-CN" dirty="0"/>
              <a:t>定义的同时进行初始化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zh-CN" dirty="0" smtClean="0"/>
              <a:t> </a:t>
            </a:r>
            <a:r>
              <a:rPr lang="zh-CN" altLang="en-US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 = 10;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7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60794"/>
            <a:ext cx="8229600" cy="378422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如何修改变量的值？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可以修改变量的值，多次赋值。每次赋值都会覆盖原来的值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/>
              <a:t>= 10;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/>
              <a:t>= 20</a:t>
            </a:r>
            <a:r>
              <a:rPr lang="en-US" altLang="zh-CN" dirty="0" smtClean="0"/>
              <a:t>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7566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6288"/>
            <a:ext cx="8229600" cy="460900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zh-CN" dirty="0"/>
              <a:t>变量之间值</a:t>
            </a:r>
            <a:r>
              <a:rPr lang="zh-CN" altLang="zh-CN" dirty="0" smtClean="0"/>
              <a:t>的传递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可以将一个变量的值赋值给另一个变量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 = 10;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b = </a:t>
            </a:r>
            <a:r>
              <a:rPr lang="en-US" altLang="zh-CN"/>
              <a:t>a</a:t>
            </a:r>
            <a:r>
              <a:rPr lang="en-US" altLang="zh-CN" smtClean="0"/>
              <a:t>;</a:t>
            </a:r>
          </a:p>
          <a:p>
            <a:pPr marL="0" indent="0">
              <a:buNone/>
            </a:pPr>
            <a:endParaRPr lang="zh-CN" altLang="zh-CN" dirty="0"/>
          </a:p>
          <a:p>
            <a:pPr lvl="0"/>
            <a:r>
              <a:rPr lang="zh-CN" altLang="zh-CN" dirty="0"/>
              <a:t>连续赋值</a:t>
            </a:r>
          </a:p>
          <a:p>
            <a:pPr marL="0" indent="0">
              <a:buNone/>
            </a:pPr>
            <a:r>
              <a:rPr lang="en-US" altLang="zh-CN" dirty="0" smtClean="0"/>
              <a:t>	a </a:t>
            </a:r>
            <a:r>
              <a:rPr lang="en-US" altLang="zh-CN" dirty="0"/>
              <a:t>= b = 10;  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70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701544"/>
            <a:ext cx="8229600" cy="47739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如何查看变量的值？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使用</a:t>
            </a:r>
            <a:r>
              <a:rPr lang="en-US" altLang="zh-CN" dirty="0" err="1"/>
              <a:t>printf</a:t>
            </a:r>
            <a:r>
              <a:rPr lang="zh-CN" altLang="zh-CN" dirty="0"/>
              <a:t>输出一个</a:t>
            </a:r>
            <a:r>
              <a:rPr lang="en-US" altLang="zh-CN" dirty="0"/>
              <a:t>\</a:t>
            </a:r>
            <a:r>
              <a:rPr lang="zh-CN" altLang="zh-CN" dirty="0"/>
              <a:t>多个变量的值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 = 10, c = 11;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/>
              <a:t>("a=%d, c=%d", a, c)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zh-CN" altLang="zh-CN" dirty="0"/>
          </a:p>
          <a:p>
            <a:pPr lvl="0"/>
            <a:r>
              <a:rPr lang="en-US" altLang="zh-CN" dirty="0"/>
              <a:t>double\float\char</a:t>
            </a:r>
            <a:r>
              <a:rPr lang="zh-CN" altLang="zh-CN" dirty="0"/>
              <a:t>的输出，格式符的一些小技巧</a:t>
            </a:r>
          </a:p>
          <a:p>
            <a:pPr marL="0" indent="0">
              <a:buNone/>
            </a:pPr>
            <a:r>
              <a:rPr lang="en-US" altLang="zh-CN" dirty="0" smtClean="0"/>
              <a:t>	double </a:t>
            </a:r>
            <a:r>
              <a:rPr lang="en-US" altLang="zh-CN" dirty="0"/>
              <a:t>height = 1.55;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char </a:t>
            </a:r>
            <a:r>
              <a:rPr lang="en-US" altLang="zh-CN" dirty="0"/>
              <a:t>blood = 'A';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/>
              <a:t>("height=%.2f, </a:t>
            </a:r>
            <a:r>
              <a:rPr lang="zh-CN" altLang="zh-CN" dirty="0"/>
              <a:t>血型是</a:t>
            </a:r>
            <a:r>
              <a:rPr lang="en-US" altLang="zh-CN" dirty="0"/>
              <a:t>%c", </a:t>
            </a:r>
            <a:r>
              <a:rPr lang="en-US" altLang="zh-CN" dirty="0" smtClean="0"/>
              <a:t>height</a:t>
            </a:r>
            <a:r>
              <a:rPr lang="en-US" altLang="zh-CN" dirty="0"/>
              <a:t>,  blood);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88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1226</TotalTime>
  <Words>338</Words>
  <Application>Microsoft Macintosh PowerPoint</Application>
  <PresentationFormat>全屏显示(4:3)</PresentationFormat>
  <Paragraphs>83</Paragraphs>
  <Slides>14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iOS8</vt:lpstr>
      <vt:lpstr>变量</vt:lpstr>
      <vt:lpstr>什么是变量？</vt:lpstr>
      <vt:lpstr>如何使用变量</vt:lpstr>
      <vt:lpstr>变量名的命名方法</vt:lpstr>
      <vt:lpstr>如何来使用变量？</vt:lpstr>
      <vt:lpstr>变量的初始化的两种形式</vt:lpstr>
      <vt:lpstr>如何修改变量的值？</vt:lpstr>
      <vt:lpstr>变量之间值的传递</vt:lpstr>
      <vt:lpstr>如何查看变量的值？</vt:lpstr>
      <vt:lpstr>变量的值也可以直接在内存里查看</vt:lpstr>
      <vt:lpstr>初学者常见错误</vt:lpstr>
      <vt:lpstr>面试题</vt:lpstr>
      <vt:lpstr>这里没有蠢问题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88</cp:revision>
  <dcterms:created xsi:type="dcterms:W3CDTF">2013-07-22T08:28:31Z</dcterms:created>
  <dcterms:modified xsi:type="dcterms:W3CDTF">2014-10-25T10:27:19Z</dcterms:modified>
</cp:coreProperties>
</file>