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69" r:id="rId2"/>
    <p:sldId id="260" r:id="rId3"/>
    <p:sldId id="270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9"/>
            <p14:sldId id="260"/>
            <p14:sldId id="270"/>
            <p14:sldId id="268"/>
            <p14:sldId id="262"/>
            <p14:sldId id="263"/>
            <p14:sldId id="264"/>
            <p14:sldId id="265"/>
            <p14:sldId id="266"/>
            <p14:sldId id="26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0" autoAdjust="0"/>
  </p:normalViewPr>
  <p:slideViewPr>
    <p:cSldViewPr snapToGrid="0" snapToObjects="1">
      <p:cViewPr varScale="1">
        <p:scale>
          <a:sx n="94" d="100"/>
          <a:sy n="9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A906-E163-F345-847E-7F8923EA99CE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1D3B9-5010-384E-A98E-81928E995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流程控制之</a:t>
            </a:r>
            <a:r>
              <a:rPr kumimoji="1" lang="en-US" altLang="zh-CN" dirty="0"/>
              <a:t>if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0107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输入一个</a:t>
            </a:r>
            <a:r>
              <a:rPr lang="zh-CN" altLang="zh-CN" dirty="0"/>
              <a:t>整数</a:t>
            </a:r>
            <a:r>
              <a:rPr lang="en-US" altLang="zh-CN" dirty="0"/>
              <a:t>day</a:t>
            </a:r>
            <a:r>
              <a:rPr lang="zh-CN" altLang="zh-CN" dirty="0"/>
              <a:t>代表星期几，根据</a:t>
            </a:r>
            <a:r>
              <a:rPr lang="en-US" altLang="zh-CN" dirty="0"/>
              <a:t>day</a:t>
            </a:r>
            <a:r>
              <a:rPr lang="zh-CN" altLang="zh-CN" dirty="0"/>
              <a:t>的值输出对应的星期几，比如</a:t>
            </a:r>
            <a:r>
              <a:rPr lang="en-US" altLang="zh-CN" dirty="0"/>
              <a:t>day==1</a:t>
            </a:r>
            <a:r>
              <a:rPr lang="zh-CN" altLang="zh-CN" dirty="0"/>
              <a:t>，就输出“星期一”</a:t>
            </a:r>
          </a:p>
          <a:p>
            <a:pPr lvl="0"/>
            <a:r>
              <a:rPr lang="en-US" altLang="zh-CN" smtClean="0"/>
              <a:t>2.</a:t>
            </a:r>
            <a:r>
              <a:rPr lang="zh-CN" altLang="zh-CN" smtClean="0"/>
              <a:t>输入一个</a:t>
            </a:r>
            <a:r>
              <a:rPr lang="zh-CN" altLang="zh-CN" dirty="0"/>
              <a:t>整数</a:t>
            </a:r>
            <a:r>
              <a:rPr lang="en-US" altLang="zh-CN" dirty="0"/>
              <a:t>month</a:t>
            </a:r>
            <a:r>
              <a:rPr lang="zh-CN" altLang="zh-CN" dirty="0"/>
              <a:t>代表月份，根据月份输出对应的季节。</a:t>
            </a:r>
          </a:p>
          <a:p>
            <a:r>
              <a:rPr lang="zh-CN" altLang="zh-CN" dirty="0"/>
              <a:t>春季：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endParaRPr lang="zh-CN" altLang="zh-CN" dirty="0"/>
          </a:p>
          <a:p>
            <a:r>
              <a:rPr lang="zh-CN" altLang="zh-CN" dirty="0"/>
              <a:t>夏季：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endParaRPr lang="zh-CN" altLang="zh-CN" dirty="0"/>
          </a:p>
          <a:p>
            <a:r>
              <a:rPr lang="zh-CN" altLang="zh-CN" dirty="0"/>
              <a:t>秋季：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10</a:t>
            </a:r>
            <a:r>
              <a:rPr lang="zh-CN" altLang="zh-CN" dirty="0"/>
              <a:t>、</a:t>
            </a:r>
            <a:r>
              <a:rPr lang="en-US" altLang="zh-CN" dirty="0"/>
              <a:t>11</a:t>
            </a:r>
            <a:endParaRPr lang="zh-CN" altLang="zh-CN" dirty="0"/>
          </a:p>
          <a:p>
            <a:r>
              <a:rPr lang="zh-CN" altLang="zh-CN" dirty="0"/>
              <a:t>冬季：</a:t>
            </a:r>
            <a:r>
              <a:rPr lang="en-US" altLang="zh-CN" dirty="0"/>
              <a:t>12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默认情况下，程序的运行流程是这样的：运行程序后，系统会按书写顺序执行程序中的每一行代码</a:t>
            </a:r>
            <a:endParaRPr lang="en-US" altLang="zh-CN" sz="2000" dirty="0"/>
          </a:p>
          <a:p>
            <a:r>
              <a:rPr lang="zh-CN" altLang="en-US" sz="2000" dirty="0"/>
              <a:t>为了方便我们控制程序的运行流程，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语言提供</a:t>
            </a:r>
            <a:r>
              <a:rPr lang="en-US" altLang="zh-CN" sz="2000" dirty="0"/>
              <a:t>3</a:t>
            </a:r>
            <a:r>
              <a:rPr lang="zh-CN" altLang="en-US" sz="2000" dirty="0"/>
              <a:t>种流程结构，不同的流程结构可以实现不同的运行流程。这</a:t>
            </a:r>
            <a:r>
              <a:rPr lang="en-US" altLang="zh-CN" sz="2000" dirty="0"/>
              <a:t>3</a:t>
            </a:r>
            <a:r>
              <a:rPr lang="zh-CN" altLang="en-US" sz="2000" dirty="0"/>
              <a:t>种流程结构分别是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顺序结构</a:t>
            </a:r>
            <a:r>
              <a:rPr lang="zh-CN" altLang="zh-CN" sz="2000" dirty="0"/>
              <a:t>：默认的流程结构。按照书写顺序执行每一条语句。</a:t>
            </a:r>
          </a:p>
          <a:p>
            <a:pPr lvl="0"/>
            <a:r>
              <a:rPr lang="zh-CN" altLang="zh-CN" sz="2000" dirty="0"/>
              <a:t>选择结构：对给定的条件进行判断，再根据判断结果来决定执行哪一段代码。</a:t>
            </a:r>
          </a:p>
          <a:p>
            <a:pPr lvl="0"/>
            <a:r>
              <a:rPr lang="zh-CN" altLang="zh-CN" sz="2000" dirty="0"/>
              <a:t>循环结构：在给定条件成立的情况下，反复执行某一段代码。</a:t>
            </a:r>
          </a:p>
          <a:p>
            <a:endParaRPr kumimoji="1" lang="zh-CN" altLang="en-US" dirty="0"/>
          </a:p>
        </p:txBody>
      </p:sp>
      <p:pic>
        <p:nvPicPr>
          <p:cNvPr id="7" name="图片 6" descr="http://images.cnitblog.com/blog/497279/201305/13160723-ecbc65b0104b4a0594d915bd4b66e9d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" y="4400754"/>
            <a:ext cx="7733634" cy="313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5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登陆页面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59" y="611517"/>
            <a:ext cx="3863662" cy="61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选择结构</a:t>
            </a:r>
            <a:r>
              <a:rPr lang="en-US" altLang="zh-CN" b="1" dirty="0"/>
              <a:t>-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（简单使用</a:t>
            </a:r>
            <a:r>
              <a:rPr lang="zh-CN" altLang="zh-CN" b="1" dirty="0" smtClean="0"/>
              <a:t>0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if (</a:t>
            </a:r>
            <a:r>
              <a:rPr lang="zh-CN" altLang="zh-CN" dirty="0"/>
              <a:t>表达式</a:t>
            </a:r>
            <a:r>
              <a:rPr lang="en-US" altLang="zh-CN" dirty="0"/>
              <a:t>)  </a:t>
            </a:r>
            <a:r>
              <a:rPr lang="zh-CN" altLang="zh-CN" dirty="0"/>
              <a:t>语句</a:t>
            </a:r>
            <a:r>
              <a:rPr lang="en-US" altLang="zh-CN" dirty="0"/>
              <a:t>1; </a:t>
            </a:r>
            <a:endParaRPr lang="zh-CN" altLang="zh-CN" dirty="0"/>
          </a:p>
          <a:p>
            <a:pPr lvl="0"/>
            <a:r>
              <a:rPr lang="en-US" altLang="zh-CN" dirty="0"/>
              <a:t>if(count&gt;50)  </a:t>
            </a:r>
            <a:r>
              <a:rPr lang="zh-CN" altLang="zh-CN" dirty="0"/>
              <a:t>开班</a:t>
            </a:r>
            <a:r>
              <a:rPr lang="en-US" altLang="zh-CN" dirty="0"/>
              <a:t>;  </a:t>
            </a:r>
            <a:r>
              <a:rPr lang="zh-CN" altLang="zh-CN" dirty="0"/>
              <a:t>上课</a:t>
            </a:r>
            <a:r>
              <a:rPr lang="en-US" altLang="zh-CN" dirty="0"/>
              <a:t>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5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选择结构</a:t>
            </a:r>
            <a:r>
              <a:rPr lang="en-US" altLang="zh-CN" b="1" dirty="0"/>
              <a:t>-if</a:t>
            </a:r>
            <a:r>
              <a:rPr lang="zh-CN" altLang="en-US" b="1" dirty="0"/>
              <a:t>（简单使用</a:t>
            </a:r>
            <a:r>
              <a:rPr lang="zh-CN" altLang="zh-CN" b="1" dirty="0" smtClean="0"/>
              <a:t>02</a:t>
            </a:r>
            <a:r>
              <a:rPr lang="zh-CN" altLang="en-US" b="1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if(</a:t>
            </a:r>
            <a:r>
              <a:rPr lang="zh-CN" altLang="zh-CN" dirty="0"/>
              <a:t>表达式</a:t>
            </a:r>
            <a:r>
              <a:rPr lang="en-US" altLang="zh-CN" dirty="0"/>
              <a:t>)  </a:t>
            </a:r>
            <a:r>
              <a:rPr lang="zh-CN" altLang="zh-CN" dirty="0"/>
              <a:t>语句</a:t>
            </a:r>
            <a:r>
              <a:rPr lang="en-US" altLang="zh-CN" dirty="0"/>
              <a:t>1;  else </a:t>
            </a:r>
            <a:r>
              <a:rPr lang="zh-CN" altLang="zh-CN" dirty="0"/>
              <a:t>语句</a:t>
            </a:r>
            <a:r>
              <a:rPr lang="en-US" altLang="zh-CN" dirty="0"/>
              <a:t>2;</a:t>
            </a:r>
            <a:endParaRPr lang="zh-CN" altLang="zh-CN" dirty="0"/>
          </a:p>
          <a:p>
            <a:pPr lvl="0"/>
            <a:r>
              <a:rPr lang="en-US" altLang="zh-CN" dirty="0"/>
              <a:t>f(count&gt;50)  </a:t>
            </a:r>
            <a:r>
              <a:rPr lang="zh-CN" altLang="zh-CN" dirty="0"/>
              <a:t>开班</a:t>
            </a:r>
            <a:r>
              <a:rPr lang="en-US" altLang="zh-CN" dirty="0"/>
              <a:t>;  else </a:t>
            </a:r>
            <a:r>
              <a:rPr lang="zh-CN" altLang="zh-CN" dirty="0"/>
              <a:t>不开班</a:t>
            </a:r>
            <a:r>
              <a:rPr lang="en-US" altLang="zh-CN" dirty="0"/>
              <a:t>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选择结构</a:t>
            </a:r>
            <a:r>
              <a:rPr lang="en-US" altLang="zh-CN" b="1" dirty="0"/>
              <a:t>-if</a:t>
            </a:r>
            <a:r>
              <a:rPr lang="zh-CN" altLang="en-US" b="1" dirty="0"/>
              <a:t>（简单使用</a:t>
            </a:r>
            <a:r>
              <a:rPr lang="zh-CN" altLang="zh-CN" b="1" dirty="0" smtClean="0"/>
              <a:t>0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if(</a:t>
            </a:r>
            <a:r>
              <a:rPr lang="zh-CN" altLang="zh-CN" dirty="0"/>
              <a:t>表达式</a:t>
            </a:r>
            <a:r>
              <a:rPr lang="en-US" altLang="zh-CN" dirty="0"/>
              <a:t>)  {  }</a:t>
            </a:r>
            <a:endParaRPr lang="zh-CN" altLang="zh-CN" dirty="0"/>
          </a:p>
          <a:p>
            <a:pPr lvl="0"/>
            <a:r>
              <a:rPr lang="en-US" altLang="zh-CN" dirty="0"/>
              <a:t>if(count&gt;50)  {</a:t>
            </a:r>
            <a:r>
              <a:rPr lang="zh-CN" altLang="zh-CN" dirty="0"/>
              <a:t>开班</a:t>
            </a:r>
            <a:r>
              <a:rPr lang="en-US" altLang="zh-CN" dirty="0"/>
              <a:t>; </a:t>
            </a:r>
            <a:r>
              <a:rPr lang="zh-CN" altLang="zh-CN" dirty="0"/>
              <a:t>布置课室</a:t>
            </a:r>
            <a:r>
              <a:rPr lang="en-US" altLang="zh-CN" dirty="0"/>
              <a:t>;}  else {}</a:t>
            </a:r>
            <a:endParaRPr lang="zh-CN" altLang="zh-CN" dirty="0"/>
          </a:p>
          <a:p>
            <a:pPr lvl="0"/>
            <a:r>
              <a:rPr lang="en-US" altLang="zh-CN" dirty="0"/>
              <a:t>{ }</a:t>
            </a:r>
            <a:r>
              <a:rPr lang="zh-CN" altLang="zh-CN" dirty="0"/>
              <a:t>的作用域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4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选择结构</a:t>
            </a:r>
            <a:r>
              <a:rPr lang="en-US" altLang="zh-CN" b="1" dirty="0"/>
              <a:t>-if</a:t>
            </a:r>
            <a:r>
              <a:rPr lang="zh-CN" altLang="en-US" b="1" dirty="0"/>
              <a:t>（简单使用</a:t>
            </a:r>
            <a:r>
              <a:rPr lang="zh-CN" altLang="zh-CN" b="1" dirty="0" smtClean="0"/>
              <a:t>04</a:t>
            </a:r>
            <a:r>
              <a:rPr lang="zh-CN" altLang="en-US" b="1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if -else if-else</a:t>
            </a:r>
            <a:endParaRPr lang="zh-CN" altLang="zh-CN" dirty="0"/>
          </a:p>
          <a:p>
            <a:pPr lvl="0"/>
            <a:r>
              <a:rPr lang="en-US" altLang="zh-CN" dirty="0"/>
              <a:t>if</a:t>
            </a:r>
            <a:r>
              <a:rPr lang="zh-CN" altLang="zh-CN" dirty="0"/>
              <a:t>（</a:t>
            </a:r>
            <a:r>
              <a:rPr lang="en-US" altLang="zh-CN" dirty="0"/>
              <a:t>a==0</a:t>
            </a:r>
            <a:r>
              <a:rPr lang="zh-CN" altLang="zh-CN" dirty="0"/>
              <a:t>）</a:t>
            </a:r>
            <a:r>
              <a:rPr lang="en-US" altLang="zh-CN" dirty="0"/>
              <a:t> else if (a&gt;0)  else </a:t>
            </a:r>
            <a:endParaRPr lang="zh-CN" altLang="zh-CN" dirty="0"/>
          </a:p>
          <a:p>
            <a:pPr lvl="0"/>
            <a:r>
              <a:rPr lang="zh-CN" altLang="zh-CN" dirty="0"/>
              <a:t>特点：只有一个括号会被执行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0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复合</a:t>
            </a:r>
            <a:r>
              <a:rPr lang="zh-CN" altLang="zh-CN" dirty="0" smtClean="0"/>
              <a:t>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上课时间的取值范围</a:t>
            </a:r>
            <a:r>
              <a:rPr lang="en-US" altLang="zh-CN" dirty="0"/>
              <a:t>(9~12 ||  14 ~17)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if(a!=0)  { a</a:t>
            </a:r>
            <a:r>
              <a:rPr lang="zh-CN" altLang="zh-CN" dirty="0"/>
              <a:t>不是</a:t>
            </a:r>
            <a:r>
              <a:rPr lang="en-US" altLang="zh-CN" dirty="0"/>
              <a:t>0;} else {a</a:t>
            </a:r>
            <a:r>
              <a:rPr lang="zh-CN" altLang="zh-CN" dirty="0"/>
              <a:t>是</a:t>
            </a:r>
            <a:r>
              <a:rPr lang="en-US" altLang="zh-CN" dirty="0"/>
              <a:t>0;}</a:t>
            </a:r>
            <a:endParaRPr lang="zh-CN" altLang="zh-CN" dirty="0"/>
          </a:p>
          <a:p>
            <a:pPr lvl="0"/>
            <a:r>
              <a:rPr lang="en-US" altLang="zh-CN" dirty="0"/>
              <a:t>if (a); {  }</a:t>
            </a:r>
            <a:endParaRPr lang="zh-CN" altLang="zh-CN" dirty="0"/>
          </a:p>
          <a:p>
            <a:pPr lvl="0"/>
            <a:r>
              <a:rPr lang="en-US" altLang="zh-CN" dirty="0"/>
              <a:t>if (a=0)  </a:t>
            </a:r>
            <a:endParaRPr lang="zh-CN" altLang="zh-CN" dirty="0"/>
          </a:p>
          <a:p>
            <a:pPr lvl="0"/>
            <a:r>
              <a:rPr lang="en-US" altLang="zh-CN" dirty="0"/>
              <a:t>a == 0;</a:t>
            </a:r>
            <a:endParaRPr lang="zh-CN" altLang="zh-CN" dirty="0"/>
          </a:p>
          <a:p>
            <a:pPr lvl="0"/>
            <a:r>
              <a:rPr lang="en-US" altLang="zh-CN" dirty="0"/>
              <a:t>if (10) </a:t>
            </a:r>
            <a:r>
              <a:rPr lang="en-US" altLang="zh-CN" dirty="0" err="1"/>
              <a:t>int</a:t>
            </a:r>
            <a:r>
              <a:rPr lang="en-US" altLang="zh-CN" dirty="0"/>
              <a:t> a = 9;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136</TotalTime>
  <Words>317</Words>
  <Application>Microsoft Macintosh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流程控制之if</vt:lpstr>
      <vt:lpstr>流程控制</vt:lpstr>
      <vt:lpstr>PowerPoint 演示文稿</vt:lpstr>
      <vt:lpstr>选择结构-if（简单使用01）</vt:lpstr>
      <vt:lpstr>选择结构-if（简单使用02）</vt:lpstr>
      <vt:lpstr>选择结构-if（简单使用03）</vt:lpstr>
      <vt:lpstr>选择结构-if（简单使用04）</vt:lpstr>
      <vt:lpstr>复合条件</vt:lpstr>
      <vt:lpstr>陷阱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44</cp:revision>
  <dcterms:created xsi:type="dcterms:W3CDTF">2013-07-22T08:28:31Z</dcterms:created>
  <dcterms:modified xsi:type="dcterms:W3CDTF">2014-10-26T01:07:51Z</dcterms:modified>
</cp:coreProperties>
</file>