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4" r:id="rId2"/>
    <p:sldId id="262" r:id="rId3"/>
    <p:sldId id="260" r:id="rId4"/>
    <p:sldId id="261" r:id="rId5"/>
    <p:sldId id="263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4"/>
            <p14:sldId id="262"/>
            <p14:sldId id="260"/>
            <p14:sldId id="261"/>
            <p14:sldId id="26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流程控制之</a:t>
            </a:r>
            <a:r>
              <a:rPr kumimoji="1" lang="en-US" altLang="zh-CN" dirty="0"/>
              <a:t>switch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李德山</a:t>
            </a:r>
          </a:p>
        </p:txBody>
      </p:sp>
    </p:spTree>
    <p:extLst>
      <p:ext uri="{BB962C8B-B14F-4D97-AF65-F5344CB8AC3E}">
        <p14:creationId xmlns:p14="http://schemas.microsoft.com/office/powerpoint/2010/main" val="30890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witch</a:t>
            </a:r>
            <a:r>
              <a:rPr kumimoji="1" lang="zh-CN" altLang="en-US" dirty="0" smtClean="0"/>
              <a:t>图示</a:t>
            </a:r>
            <a:endParaRPr kumimoji="1" lang="zh-CN" altLang="en-US" dirty="0"/>
          </a:p>
        </p:txBody>
      </p:sp>
      <p:pic>
        <p:nvPicPr>
          <p:cNvPr id="7" name="内容占位符 6" descr="swit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" b="3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选择结构</a:t>
            </a:r>
            <a:r>
              <a:rPr lang="en-US" altLang="zh-CN" b="1" dirty="0"/>
              <a:t>-switch</a:t>
            </a:r>
            <a:endParaRPr lang="zh-CN" altLang="zh-CN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/>
              <a:t>简单使用</a:t>
            </a:r>
          </a:p>
          <a:p>
            <a:pPr lvl="0"/>
            <a:r>
              <a:rPr lang="en-US" altLang="zh-CN" dirty="0"/>
              <a:t>switch(</a:t>
            </a:r>
            <a:r>
              <a:rPr lang="zh-CN" altLang="zh-CN" dirty="0"/>
              <a:t>表达式</a:t>
            </a:r>
            <a:r>
              <a:rPr lang="en-US" altLang="zh-CN" dirty="0"/>
              <a:t>) { 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case </a:t>
            </a:r>
            <a:r>
              <a:rPr lang="zh-CN" altLang="zh-CN" dirty="0"/>
              <a:t>数值</a:t>
            </a:r>
            <a:r>
              <a:rPr lang="en-US" altLang="zh-CN" dirty="0"/>
              <a:t>1: 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break;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</a:t>
            </a:r>
            <a:r>
              <a:rPr lang="en-US" altLang="zh-CN" dirty="0"/>
              <a:t>… </a:t>
            </a:r>
          </a:p>
          <a:p>
            <a:pPr marL="0" lvl="0" indent="0">
              <a:buNone/>
            </a:pPr>
            <a:r>
              <a:rPr lang="en-US" altLang="zh-CN" dirty="0" smtClean="0"/>
              <a:t>		default</a:t>
            </a:r>
            <a:r>
              <a:rPr lang="en-US" altLang="zh-CN" dirty="0"/>
              <a:t>: </a:t>
            </a:r>
          </a:p>
          <a:p>
            <a:pPr marL="0" lvl="0" indent="0">
              <a:buNone/>
            </a:pPr>
            <a:r>
              <a:rPr lang="en-US" altLang="zh-CN" dirty="0" smtClean="0"/>
              <a:t>			break;</a:t>
            </a:r>
          </a:p>
          <a:p>
            <a:pPr marL="0" lvl="0" indent="0">
              <a:buNone/>
            </a:pPr>
            <a:r>
              <a:rPr lang="en-US" altLang="zh-CN" dirty="0" smtClean="0"/>
              <a:t>}</a:t>
            </a:r>
            <a:endParaRPr lang="zh-CN" altLang="zh-CN" dirty="0"/>
          </a:p>
          <a:p>
            <a:pPr lvl="0"/>
            <a:r>
              <a:rPr lang="zh-CN" altLang="zh-CN" dirty="0"/>
              <a:t>举例</a:t>
            </a:r>
          </a:p>
          <a:p>
            <a:r>
              <a:rPr kumimoji="1" lang="zh-CN" altLang="en-US" dirty="0" smtClean="0"/>
              <a:t>（代码演示学生管理模块）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if</a:t>
            </a:r>
            <a:r>
              <a:rPr lang="zh-CN" altLang="zh-CN" b="1" dirty="0"/>
              <a:t>和</a:t>
            </a:r>
            <a:r>
              <a:rPr lang="en-US" altLang="zh-CN" b="1" dirty="0"/>
              <a:t>switch</a:t>
            </a:r>
            <a:r>
              <a:rPr lang="zh-CN" altLang="zh-CN" b="1" dirty="0" smtClean="0"/>
              <a:t>的对比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很多情况可以互换</a:t>
            </a:r>
          </a:p>
          <a:p>
            <a:pPr lvl="0"/>
            <a:r>
              <a:rPr lang="en-US" altLang="zh-CN" dirty="0"/>
              <a:t>if</a:t>
            </a:r>
            <a:r>
              <a:rPr lang="zh-CN" altLang="zh-CN" dirty="0"/>
              <a:t>用得比较多，比较灵活，</a:t>
            </a:r>
            <a:r>
              <a:rPr lang="en-US" altLang="zh-CN" dirty="0"/>
              <a:t>switch</a:t>
            </a:r>
            <a:r>
              <a:rPr lang="zh-CN" altLang="zh-CN" dirty="0"/>
              <a:t>只能某个单值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（</a:t>
            </a:r>
            <a:r>
              <a:rPr kumimoji="1" lang="zh-CN" altLang="en-US" dirty="0" smtClean="0"/>
              <a:t>演示输入学生成绩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分制的成绩，利用</a:t>
            </a:r>
            <a:r>
              <a:rPr kumimoji="1" lang="en-US" altLang="zh-CN" dirty="0" smtClean="0"/>
              <a:t>switch</a:t>
            </a:r>
            <a:r>
              <a:rPr kumimoji="1" lang="zh-CN" altLang="en-US" smtClean="0"/>
              <a:t>转换成相应的百分制成绩）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4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习题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65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93</TotalTime>
  <Words>50</Words>
  <Application>Microsoft Macintosh PowerPoint</Application>
  <PresentationFormat>全屏显示(4:3)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</vt:lpstr>
      <vt:lpstr>流程控制之switch</vt:lpstr>
      <vt:lpstr>switch图示</vt:lpstr>
      <vt:lpstr>选择结构-switch</vt:lpstr>
      <vt:lpstr>if和switch的对比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40</cp:revision>
  <dcterms:created xsi:type="dcterms:W3CDTF">2013-07-22T08:28:31Z</dcterms:created>
  <dcterms:modified xsi:type="dcterms:W3CDTF">2014-10-26T01:08:15Z</dcterms:modified>
</cp:coreProperties>
</file>