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7"/>
  </p:notesMasterIdLst>
  <p:sldIdLst>
    <p:sldId id="264" r:id="rId2"/>
    <p:sldId id="260" r:id="rId3"/>
    <p:sldId id="261" r:id="rId4"/>
    <p:sldId id="263" r:id="rId5"/>
    <p:sldId id="265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4"/>
            <p14:sldId id="260"/>
            <p14:sldId id="261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30304-CC58-564F-B76E-F140DBC3E683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00AB2-7B2A-6B44-A147-94CA38E584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58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自增运算符使用注意</a:t>
            </a:r>
            <a:endParaRPr kumimoji="1" lang="en-US" altLang="zh-CN" dirty="0" smtClean="0"/>
          </a:p>
          <a:p>
            <a:pPr marL="171450" indent="-171450">
              <a:buFont typeface="Wingdings" charset="2"/>
              <a:buChar char="Ø"/>
            </a:pPr>
            <a:r>
              <a:rPr lang="en-US" altLang="zh-CN" dirty="0" smtClean="0"/>
              <a:t>5++</a:t>
            </a:r>
            <a:r>
              <a:rPr lang="zh-CN" altLang="zh-CN" dirty="0" smtClean="0"/>
              <a:t>是错误的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00AB2-7B2A-6B44-A147-94CA38E584A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73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自增与自减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337840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简单</a:t>
            </a:r>
            <a:r>
              <a:rPr lang="zh-CN" altLang="zh-CN" b="1" dirty="0" smtClean="0"/>
              <a:t>使用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1.+</a:t>
            </a:r>
            <a:r>
              <a:rPr lang="en-US" altLang="zh-CN" dirty="0"/>
              <a:t>+  </a:t>
            </a:r>
            <a:r>
              <a:rPr lang="zh-CN" altLang="zh-CN" dirty="0"/>
              <a:t>自增运算符。如</a:t>
            </a:r>
            <a:r>
              <a:rPr lang="en-US" altLang="zh-CN" dirty="0"/>
              <a:t>a++</a:t>
            </a:r>
            <a:r>
              <a:rPr lang="zh-CN" altLang="zh-CN" dirty="0"/>
              <a:t>，</a:t>
            </a:r>
            <a:r>
              <a:rPr lang="en-US" altLang="zh-CN" dirty="0"/>
              <a:t>++a</a:t>
            </a:r>
            <a:r>
              <a:rPr lang="zh-CN" altLang="zh-CN" dirty="0"/>
              <a:t>，都等价于</a:t>
            </a:r>
            <a:r>
              <a:rPr lang="en-US" altLang="zh-CN" dirty="0"/>
              <a:t>a = a+</a:t>
            </a:r>
            <a:r>
              <a:rPr lang="en-US" altLang="zh-CN" dirty="0" smtClean="0"/>
              <a:t>1</a:t>
            </a:r>
          </a:p>
          <a:p>
            <a:pPr lvl="0"/>
            <a:endParaRPr lang="zh-CN" altLang="zh-CN" dirty="0"/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自减运算</a:t>
            </a:r>
            <a:r>
              <a:rPr lang="zh-CN" altLang="zh-CN" dirty="0"/>
              <a:t>符。如</a:t>
            </a:r>
            <a:r>
              <a:rPr lang="en-US" altLang="zh-CN" dirty="0"/>
              <a:t>a- -</a:t>
            </a:r>
            <a:r>
              <a:rPr lang="zh-CN" altLang="zh-CN" dirty="0"/>
              <a:t>，</a:t>
            </a:r>
            <a:r>
              <a:rPr lang="en-US" altLang="zh-CN" dirty="0"/>
              <a:t>- -a</a:t>
            </a:r>
            <a:r>
              <a:rPr lang="zh-CN" altLang="zh-CN" dirty="0"/>
              <a:t>，都等价于</a:t>
            </a:r>
            <a:r>
              <a:rPr lang="en-US" altLang="zh-CN" dirty="0"/>
              <a:t>a = a-</a:t>
            </a:r>
            <a:r>
              <a:rPr lang="en-US" altLang="zh-CN" dirty="0" smtClean="0"/>
              <a:t>1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5159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++a</a:t>
            </a:r>
            <a:r>
              <a:rPr lang="zh-CN" altLang="zh-CN" b="1" dirty="0"/>
              <a:t>和</a:t>
            </a:r>
            <a:r>
              <a:rPr lang="en-US" altLang="zh-CN" b="1" dirty="0"/>
              <a:t>a++</a:t>
            </a:r>
            <a:r>
              <a:rPr lang="zh-CN" altLang="zh-CN" b="1" dirty="0" smtClean="0"/>
              <a:t>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先操作，再使用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a = ++a;</a:t>
            </a:r>
            <a:endParaRPr lang="zh-C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zh-CN" dirty="0"/>
              <a:t>先使用，后操作。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a = a++;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40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</a:t>
            </a:r>
            <a:endParaRPr lang="zh-CN" altLang="zh-CN" dirty="0"/>
          </a:p>
          <a:p>
            <a:r>
              <a:rPr lang="zh-CN" altLang="en-US" smtClean="0"/>
              <a:t> </a:t>
            </a:r>
            <a:r>
              <a:rPr lang="en-US" altLang="zh-CN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++; /*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→</a:t>
            </a:r>
            <a:r>
              <a:rPr lang="en-US" altLang="zh-CN" dirty="0"/>
              <a:t> 2 */</a:t>
            </a:r>
            <a:endParaRPr lang="zh-CN" altLang="zh-CN" dirty="0"/>
          </a:p>
          <a:p>
            <a:r>
              <a:rPr lang="en-US" altLang="zh-CN" dirty="0"/>
              <a:t> j = </a:t>
            </a:r>
            <a:r>
              <a:rPr lang="en-US" altLang="zh-CN" dirty="0" err="1"/>
              <a:t>i</a:t>
            </a:r>
            <a:r>
              <a:rPr lang="en-US" altLang="zh-CN" dirty="0"/>
              <a:t>++ ; /*j </a:t>
            </a:r>
            <a:r>
              <a:rPr lang="zh-CN" altLang="zh-CN" dirty="0"/>
              <a:t>→</a:t>
            </a:r>
            <a:r>
              <a:rPr lang="en-US" altLang="zh-CN" dirty="0"/>
              <a:t> 2 and then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→</a:t>
            </a:r>
            <a:r>
              <a:rPr lang="en-US" altLang="zh-CN" dirty="0"/>
              <a:t> 3</a:t>
            </a:r>
            <a:endParaRPr lang="zh-CN" altLang="zh-CN" dirty="0"/>
          </a:p>
          <a:p>
            <a:r>
              <a:rPr lang="en-US" altLang="zh-CN" dirty="0"/>
              <a:t> j =++</a:t>
            </a:r>
            <a:r>
              <a:rPr lang="en-US" altLang="zh-CN" dirty="0" err="1"/>
              <a:t>i</a:t>
            </a:r>
            <a:r>
              <a:rPr lang="en-US" altLang="zh-CN" dirty="0"/>
              <a:t> ; /*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→</a:t>
            </a:r>
            <a:r>
              <a:rPr lang="en-US" altLang="zh-CN" dirty="0"/>
              <a:t> 4 and then j </a:t>
            </a:r>
            <a:r>
              <a:rPr lang="zh-CN" altLang="zh-CN" dirty="0"/>
              <a:t>→</a:t>
            </a:r>
            <a:r>
              <a:rPr lang="en-US" altLang="zh-CN" dirty="0"/>
              <a:t> 4</a:t>
            </a:r>
            <a:endParaRPr lang="zh-CN" altLang="zh-CN" dirty="0"/>
          </a:p>
          <a:p>
            <a:r>
              <a:rPr lang="en-US" altLang="zh-CN" dirty="0"/>
              <a:t> j = </a:t>
            </a:r>
            <a:r>
              <a:rPr lang="en-US" altLang="zh-CN" dirty="0" err="1"/>
              <a:t>i</a:t>
            </a:r>
            <a:r>
              <a:rPr lang="en-US" altLang="zh-CN" dirty="0"/>
              <a:t>-- /* j </a:t>
            </a:r>
            <a:r>
              <a:rPr lang="zh-CN" altLang="zh-CN" dirty="0"/>
              <a:t>→</a:t>
            </a:r>
            <a:r>
              <a:rPr lang="en-US" altLang="zh-CN" dirty="0"/>
              <a:t> 4 and then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→</a:t>
            </a:r>
            <a:r>
              <a:rPr lang="en-US" altLang="zh-CN" dirty="0"/>
              <a:t> 3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8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111</TotalTime>
  <Words>123</Words>
  <Application>Microsoft Macintosh PowerPoint</Application>
  <PresentationFormat>全屏显示(4:3)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iOS8</vt:lpstr>
      <vt:lpstr>自增与自减</vt:lpstr>
      <vt:lpstr>简单使用</vt:lpstr>
      <vt:lpstr>++a和a++的区别</vt:lpstr>
      <vt:lpstr>面试题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43</cp:revision>
  <dcterms:created xsi:type="dcterms:W3CDTF">2013-07-22T08:28:31Z</dcterms:created>
  <dcterms:modified xsi:type="dcterms:W3CDTF">2014-10-25T12:52:39Z</dcterms:modified>
</cp:coreProperties>
</file>