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"/>
  </p:notes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F5A6-60DE-A045-8FF2-42AE9FF7DF50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DF411-4A22-7047-9150-61445EF4D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25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/>
              <a:t>b = (a=4, ++a, a * 7); // b</a:t>
            </a:r>
            <a:r>
              <a:rPr kumimoji="0" lang="zh-CN" altLang="en-US" dirty="0" smtClean="0"/>
              <a:t>的值为</a:t>
            </a:r>
            <a:r>
              <a:rPr kumimoji="0" lang="en-US" altLang="ja-JP" dirty="0" smtClean="0"/>
              <a:t> 35</a:t>
            </a:r>
            <a:endParaRPr kumimoji="0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DF411-4A22-7047-9150-61445EF4DDB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09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0"/>
                <a:cs typeface="宋体" charset="0"/>
              </a:rPr>
              <a:t>逗号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运算符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3674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逗号运算符和逗号表达式 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u"/>
            </a:pP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逗号运算符主要用于连接表达式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例如：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a=a+1,b=3*4</a:t>
            </a:r>
          </a:p>
          <a:p>
            <a:pPr>
              <a:buFont typeface="Wingdings" charset="0"/>
              <a:buChar char="u"/>
            </a:pP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用逗号运算符连接起来的表达式称为逗号表达式</a:t>
            </a:r>
            <a:endParaRPr lang="en-US" altLang="ja-JP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    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它的一般形式为：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/>
            </a:r>
            <a:br>
              <a:rPr lang="en-US" altLang="ja-JP" dirty="0">
                <a:latin typeface="Courier New" charset="0"/>
                <a:ea typeface="宋体" charset="0"/>
                <a:cs typeface="宋体" charset="0"/>
              </a:rPr>
            </a:b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　　</a:t>
            </a:r>
            <a:r>
              <a:rPr lang="zh-CN" altLang="en-US" b="1" dirty="0">
                <a:latin typeface="Courier New" charset="0"/>
                <a:ea typeface="宋体" charset="0"/>
                <a:cs typeface="宋体" charset="0"/>
              </a:rPr>
              <a:t>表达式</a:t>
            </a:r>
            <a:r>
              <a:rPr lang="en-US" altLang="ja-JP" b="1" dirty="0"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b="1" dirty="0">
                <a:latin typeface="Courier New" charset="0"/>
                <a:ea typeface="宋体" charset="0"/>
                <a:cs typeface="宋体" charset="0"/>
              </a:rPr>
              <a:t>，表达式</a:t>
            </a:r>
            <a:r>
              <a:rPr lang="en-US" altLang="ja-JP" b="1" dirty="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b="1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ja-JP" b="1" dirty="0">
                <a:latin typeface="Arial" charset="0"/>
                <a:ea typeface="宋体" charset="0"/>
                <a:cs typeface="宋体" charset="0"/>
              </a:rPr>
              <a:t>…</a:t>
            </a:r>
            <a:r>
              <a:rPr lang="en-US" altLang="ja-JP" b="1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ja-JP" b="1" dirty="0">
                <a:latin typeface="Arial" charset="0"/>
                <a:ea typeface="宋体" charset="0"/>
                <a:cs typeface="宋体" charset="0"/>
              </a:rPr>
              <a:t>…</a:t>
            </a:r>
            <a:r>
              <a:rPr lang="zh-CN" altLang="en-US" b="1" dirty="0">
                <a:latin typeface="Courier New" charset="0"/>
                <a:ea typeface="宋体" charset="0"/>
                <a:cs typeface="宋体" charset="0"/>
              </a:rPr>
              <a:t>，表达式</a:t>
            </a:r>
            <a:r>
              <a:rPr lang="en-US" altLang="ja-JP" b="1" dirty="0">
                <a:latin typeface="Courier New" charset="0"/>
                <a:ea typeface="宋体" charset="0"/>
                <a:cs typeface="宋体" charset="0"/>
              </a:rPr>
              <a:t>n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/>
            </a:r>
            <a:br>
              <a:rPr lang="en-US" altLang="ja-JP" dirty="0">
                <a:latin typeface="Courier New" charset="0"/>
                <a:ea typeface="宋体" charset="0"/>
                <a:cs typeface="宋体" charset="0"/>
              </a:rPr>
            </a:b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　逗号表达式的运算过程是：先算表达式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，再算表达式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，依次算到表达式</a:t>
            </a:r>
            <a:r>
              <a:rPr lang="en-US" altLang="ja-JP" dirty="0">
                <a:latin typeface="Courier New" charset="0"/>
                <a:ea typeface="宋体" charset="0"/>
                <a:cs typeface="宋体" charset="0"/>
              </a:rPr>
              <a:t>n</a:t>
            </a:r>
          </a:p>
          <a:p>
            <a:pPr>
              <a:buFont typeface="Wingdings" charset="0"/>
              <a:buChar char="u"/>
            </a:pPr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整个逗号表达式的值是最后一个表达式的值 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52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88</TotalTime>
  <Words>41</Words>
  <Application>Microsoft Macintosh PowerPoint</Application>
  <PresentationFormat>全屏显示(4:3)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iOS8</vt:lpstr>
      <vt:lpstr>逗号运算符</vt:lpstr>
      <vt:lpstr>逗号运算符和逗号表达式 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44</cp:revision>
  <dcterms:created xsi:type="dcterms:W3CDTF">2013-07-22T08:28:31Z</dcterms:created>
  <dcterms:modified xsi:type="dcterms:W3CDTF">2014-10-25T12:53:01Z</dcterms:modified>
</cp:coreProperties>
</file>