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条件运算</a:t>
            </a:r>
            <a:r>
              <a:rPr kumimoji="1" lang="zh-CN" altLang="en-US" dirty="0"/>
              <a:t>符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2538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条件运算符和条件表达式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条件运算符是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C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语言的唯一的三目运算符，即它需要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个数据或表达式构成条件表达式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它的一般形式为：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/>
            </a:r>
            <a:br>
              <a:rPr lang="en-US" altLang="ja-JP" dirty="0">
                <a:latin typeface="Courier New" charset="0"/>
                <a:ea typeface="宋体" charset="0"/>
                <a:cs typeface="宋体" charset="0"/>
              </a:rPr>
            </a:b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　　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表达式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？表达式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：表达式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 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如果表达式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为真，三目运算符的运算结果为表达式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的值，否则为表达式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的值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6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87</TotalTime>
  <Words>34</Words>
  <Application>Microsoft Macintosh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iOS8</vt:lpstr>
      <vt:lpstr>条件运算符</vt:lpstr>
      <vt:lpstr>条件运算符和条件表达式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40</cp:revision>
  <dcterms:created xsi:type="dcterms:W3CDTF">2013-07-22T08:28:31Z</dcterms:created>
  <dcterms:modified xsi:type="dcterms:W3CDTF">2014-10-25T12:53:34Z</dcterms:modified>
</cp:coreProperties>
</file>