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267" r:id="rId2"/>
    <p:sldId id="260" r:id="rId3"/>
    <p:sldId id="265" r:id="rId4"/>
    <p:sldId id="262" r:id="rId5"/>
    <p:sldId id="263" r:id="rId6"/>
    <p:sldId id="266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5"/>
            <p14:sldId id="262"/>
            <p14:sldId id="263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0E40-0448-CB40-B9FE-8836A37AA288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B5226-DEE7-9D4D-8CC7-3FCA4D928D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46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死循环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zh-CN" altLang="zh-CN" dirty="0" smtClean="0"/>
              <a:t>w</a:t>
            </a:r>
            <a:r>
              <a:rPr kumimoji="1" lang="en-US" altLang="zh-CN" dirty="0" err="1" smtClean="0"/>
              <a:t>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(true)</a:t>
            </a:r>
          </a:p>
          <a:p>
            <a:pPr marL="0" indent="0">
              <a:buFont typeface="Arial"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}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226-DEE7-9D4D-8CC7-3FCA4D928DA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11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循环结构</a:t>
            </a:r>
            <a:r>
              <a:rPr kumimoji="1" lang="en-US" altLang="zh-CN" dirty="0"/>
              <a:t>while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35864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  <a:ea typeface="宋体" charset="0"/>
                <a:cs typeface="宋体" charset="0"/>
              </a:rPr>
              <a:t>while</a:t>
            </a:r>
            <a:r>
              <a:rPr lang="zh-CN" altLang="en-US" dirty="0" smtClean="0">
                <a:latin typeface="Courier New" charset="0"/>
                <a:ea typeface="宋体" charset="0"/>
                <a:cs typeface="宋体" charset="0"/>
              </a:rPr>
              <a:t>循环</a:t>
            </a:r>
            <a:r>
              <a:rPr lang="en-US" altLang="zh-CN" dirty="0" smtClean="0">
                <a:latin typeface="Courier New" charset="0"/>
                <a:ea typeface="宋体" charset="0"/>
                <a:cs typeface="宋体" charset="0"/>
              </a:rPr>
              <a:t>-</a:t>
            </a:r>
            <a:r>
              <a:rPr lang="zh-CN" altLang="en-US" dirty="0" smtClean="0">
                <a:latin typeface="Courier New" charset="0"/>
                <a:ea typeface="宋体" charset="0"/>
                <a:cs typeface="宋体" charset="0"/>
              </a:rPr>
              <a:t>图例</a:t>
            </a:r>
            <a:endParaRPr kumimoji="1" lang="zh-CN" altLang="en-US" dirty="0"/>
          </a:p>
        </p:txBody>
      </p:sp>
      <p:pic>
        <p:nvPicPr>
          <p:cNvPr id="9" name="内容占位符 8" descr="while结构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b="133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52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  <a:ea typeface="宋体" charset="0"/>
                <a:cs typeface="宋体" charset="0"/>
              </a:rPr>
              <a:t>while</a:t>
            </a:r>
            <a:r>
              <a:rPr lang="zh-CN" altLang="en-US" dirty="0" smtClean="0">
                <a:latin typeface="Courier New" charset="0"/>
                <a:ea typeface="宋体" charset="0"/>
                <a:cs typeface="宋体" charset="0"/>
              </a:rPr>
              <a:t>循环</a:t>
            </a:r>
            <a:r>
              <a:rPr lang="en-US" altLang="zh-CN" dirty="0" smtClean="0">
                <a:latin typeface="Courier New" charset="0"/>
                <a:ea typeface="宋体" charset="0"/>
                <a:cs typeface="宋体" charset="0"/>
              </a:rPr>
              <a:t>-</a:t>
            </a:r>
            <a:r>
              <a:rPr lang="zh-CN" altLang="en-US" smtClean="0">
                <a:latin typeface="Courier New" charset="0"/>
                <a:ea typeface="宋体" charset="0"/>
                <a:cs typeface="宋体" charset="0"/>
              </a:rPr>
              <a:t>格式</a:t>
            </a:r>
            <a:endParaRPr kumimoji="1"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844824"/>
            <a:ext cx="3024336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while ( </a:t>
            </a:r>
            <a:r>
              <a:rPr lang="zh-TW" altLang="en-US" sz="1800" dirty="0" smtClean="0">
                <a:latin typeface="Courier New" charset="0"/>
                <a:ea typeface="宋体" charset="0"/>
                <a:cs typeface="Courier New" charset="0"/>
              </a:rPr>
              <a:t>条件 </a:t>
            </a:r>
            <a:r>
              <a:rPr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     </a:t>
            </a:r>
            <a:r>
              <a:rPr lang="zh-TW" altLang="en-US" sz="1800" dirty="0" smtClean="0">
                <a:latin typeface="Courier New" charset="0"/>
                <a:ea typeface="宋体" charset="0"/>
                <a:cs typeface="Courier New" charset="0"/>
              </a:rPr>
              <a:t>语句</a:t>
            </a:r>
            <a:r>
              <a:rPr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1;</a:t>
            </a:r>
          </a:p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     </a:t>
            </a:r>
            <a:r>
              <a:rPr lang="zh-TW" altLang="en-US" sz="1800" dirty="0" smtClean="0">
                <a:latin typeface="Courier New" charset="0"/>
                <a:ea typeface="宋体" charset="0"/>
                <a:cs typeface="Courier New" charset="0"/>
              </a:rPr>
              <a:t>语句</a:t>
            </a:r>
            <a:r>
              <a:rPr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2;</a:t>
            </a:r>
          </a:p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     ....</a:t>
            </a:r>
          </a:p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 }</a:t>
            </a:r>
            <a:endParaRPr lang="en-US" altLang="zh-CN" sz="18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15816" y="1537033"/>
            <a:ext cx="590465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/>
              <a:t>如果条件成立，就会执行循环体中的语句（“循环体”就是</a:t>
            </a:r>
            <a:r>
              <a:rPr lang="en-US" altLang="zh-CN" sz="1800" dirty="0"/>
              <a:t>while</a:t>
            </a:r>
            <a:r>
              <a:rPr lang="zh-CN" altLang="en-US" sz="1800" dirty="0"/>
              <a:t>后面大括号</a:t>
            </a:r>
            <a:r>
              <a:rPr lang="en-US" altLang="zh-CN" sz="1800" dirty="0"/>
              <a:t>{}</a:t>
            </a:r>
            <a:r>
              <a:rPr lang="zh-CN" altLang="en-US" sz="1800" dirty="0"/>
              <a:t>中的内容）。然后再次判断条件，重复上述过程，直到条件不成立就结束</a:t>
            </a:r>
            <a:r>
              <a:rPr lang="en-US" altLang="zh-CN" sz="1800" dirty="0"/>
              <a:t>while</a:t>
            </a:r>
            <a:r>
              <a:rPr lang="zh-CN" altLang="en-US" sz="1800" dirty="0" smtClean="0"/>
              <a:t>循环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循环的特点：如果</a:t>
            </a:r>
            <a:r>
              <a:rPr lang="en-US" altLang="zh-CN" sz="1800" dirty="0"/>
              <a:t>while</a:t>
            </a:r>
            <a:r>
              <a:rPr lang="zh-CN" altLang="en-US" sz="1800" dirty="0"/>
              <a:t>中的条件一开始就不成立，那么循环体中的语句永远不会被执行</a:t>
            </a:r>
          </a:p>
        </p:txBody>
      </p:sp>
    </p:spTree>
    <p:extLst>
      <p:ext uri="{BB962C8B-B14F-4D97-AF65-F5344CB8AC3E}">
        <p14:creationId xmlns:p14="http://schemas.microsoft.com/office/powerpoint/2010/main" val="41213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综合演练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提示用户输入一个正整数</a:t>
            </a:r>
            <a:r>
              <a:rPr lang="en-US" altLang="zh-CN" dirty="0"/>
              <a:t>n</a:t>
            </a:r>
            <a:r>
              <a:rPr lang="zh-CN" altLang="zh-CN" dirty="0"/>
              <a:t>，计算</a:t>
            </a:r>
            <a:r>
              <a:rPr lang="en-US" altLang="zh-CN" dirty="0"/>
              <a:t>1+2+3+…+n</a:t>
            </a:r>
            <a:r>
              <a:rPr lang="zh-CN" altLang="zh-CN" dirty="0"/>
              <a:t>的和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3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陷阱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while(</a:t>
            </a:r>
            <a:r>
              <a:rPr lang="zh-CN" altLang="zh-CN" dirty="0"/>
              <a:t>条件</a:t>
            </a:r>
            <a:r>
              <a:rPr lang="en-US" altLang="zh-CN" dirty="0"/>
              <a:t>);</a:t>
            </a:r>
            <a:endParaRPr lang="zh-CN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67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9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114</TotalTime>
  <Words>122</Words>
  <Application>Microsoft Macintosh PowerPoint</Application>
  <PresentationFormat>全屏显示(4:3)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循环结构while</vt:lpstr>
      <vt:lpstr>while循环-图例</vt:lpstr>
      <vt:lpstr>while循环-格式</vt:lpstr>
      <vt:lpstr>综合演练</vt:lpstr>
      <vt:lpstr>陷阱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49</cp:revision>
  <dcterms:created xsi:type="dcterms:W3CDTF">2013-07-22T08:28:31Z</dcterms:created>
  <dcterms:modified xsi:type="dcterms:W3CDTF">2014-10-26T01:49:15Z</dcterms:modified>
</cp:coreProperties>
</file>