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266" r:id="rId2"/>
    <p:sldId id="264" r:id="rId3"/>
    <p:sldId id="260" r:id="rId4"/>
    <p:sldId id="261" r:id="rId5"/>
    <p:sldId id="262" r:id="rId6"/>
    <p:sldId id="265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6"/>
            <p14:sldId id="264"/>
            <p14:sldId id="260"/>
            <p14:sldId id="261"/>
            <p14:sldId id="262"/>
            <p14:sldId id="26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8736C-C285-B940-A2B2-79B6AE63E6A1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F814C-DA82-124F-8FF0-9B03CCBDC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53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循环结构</a:t>
            </a:r>
            <a:r>
              <a:rPr kumimoji="1" lang="en-US" altLang="zh-CN" dirty="0"/>
              <a:t>do-while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16726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循环结构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-do-while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循环</a:t>
            </a:r>
            <a:endParaRPr kumimoji="1"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3024336" cy="417646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 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Courier New" charset="0"/>
              </a:rPr>
              <a:t>do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 </a:t>
            </a:r>
            <a:r>
              <a:rPr kumimoji="0"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{</a:t>
            </a:r>
            <a:endParaRPr kumimoji="0" lang="en-US" altLang="zh-TW" sz="1800" dirty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r>
              <a:rPr kumimoji="0" lang="en-US" altLang="zh-TW" sz="1800" dirty="0">
                <a:latin typeface="Courier New" charset="0"/>
                <a:ea typeface="宋体" charset="0"/>
                <a:cs typeface="Courier New" charset="0"/>
              </a:rPr>
              <a:t>     </a:t>
            </a:r>
            <a:r>
              <a:rPr kumimoji="0" lang="zh-TW" altLang="en-US" sz="1800" dirty="0">
                <a:latin typeface="Courier New" charset="0"/>
                <a:ea typeface="宋体" charset="0"/>
                <a:cs typeface="Courier New" charset="0"/>
              </a:rPr>
              <a:t>语句</a:t>
            </a:r>
            <a:r>
              <a:rPr kumimoji="0" lang="en-US" altLang="zh-TW" sz="1800" dirty="0">
                <a:latin typeface="Courier New" charset="0"/>
                <a:ea typeface="宋体" charset="0"/>
                <a:cs typeface="Courier New" charset="0"/>
              </a:rPr>
              <a:t>1;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Courier New" charset="0"/>
                <a:ea typeface="宋体" charset="0"/>
                <a:cs typeface="Courier New" charset="0"/>
              </a:rPr>
              <a:t>     </a:t>
            </a:r>
            <a:r>
              <a:rPr kumimoji="0" lang="zh-TW" altLang="en-US" sz="1800" dirty="0">
                <a:latin typeface="Courier New" charset="0"/>
                <a:ea typeface="宋体" charset="0"/>
                <a:cs typeface="Courier New" charset="0"/>
              </a:rPr>
              <a:t>语句</a:t>
            </a:r>
            <a:r>
              <a:rPr kumimoji="0" lang="en-US" altLang="zh-TW" sz="1800" dirty="0">
                <a:latin typeface="Courier New" charset="0"/>
                <a:ea typeface="宋体" charset="0"/>
                <a:cs typeface="Courier New" charset="0"/>
              </a:rPr>
              <a:t>2;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Courier New" charset="0"/>
                <a:ea typeface="宋体" charset="0"/>
                <a:cs typeface="Courier New" charset="0"/>
              </a:rPr>
              <a:t>     ....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Courier New" charset="0"/>
                <a:ea typeface="宋体" charset="0"/>
                <a:cs typeface="Courier New" charset="0"/>
              </a:rPr>
              <a:t> </a:t>
            </a:r>
            <a:r>
              <a:rPr kumimoji="0"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}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 </a:t>
            </a:r>
            <a:r>
              <a:rPr kumimoji="0" lang="en-US" altLang="zh-TW" sz="1800" dirty="0">
                <a:latin typeface="Courier New" charset="0"/>
                <a:ea typeface="宋体" charset="0"/>
                <a:cs typeface="Courier New" charset="0"/>
              </a:rPr>
              <a:t>while ( </a:t>
            </a:r>
            <a:r>
              <a:rPr kumimoji="0" lang="zh-TW" altLang="en-US" sz="1800" dirty="0">
                <a:latin typeface="Courier New" charset="0"/>
                <a:ea typeface="宋体" charset="0"/>
                <a:cs typeface="Courier New" charset="0"/>
              </a:rPr>
              <a:t>条件 </a:t>
            </a:r>
            <a:r>
              <a:rPr kumimoji="0" lang="en-US" altLang="zh-TW" sz="1800" dirty="0" smtClean="0">
                <a:latin typeface="Courier New" charset="0"/>
                <a:ea typeface="宋体" charset="0"/>
                <a:cs typeface="Courier New" charset="0"/>
              </a:rPr>
              <a:t>)</a:t>
            </a:r>
            <a:r>
              <a:rPr kumimoji="0" lang="zh-CN" altLang="zh-CN" sz="1800" dirty="0">
                <a:latin typeface="Courier New" charset="0"/>
                <a:ea typeface="宋体" charset="0"/>
                <a:cs typeface="Courier New" charset="0"/>
              </a:rPr>
              <a:t>;</a:t>
            </a:r>
            <a:endParaRPr kumimoji="0" lang="en-US" altLang="zh-TW" sz="18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15816" y="1484783"/>
            <a:ext cx="590465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/>
              <a:t>当执行到</a:t>
            </a:r>
            <a:r>
              <a:rPr lang="en-US" altLang="zh-CN" sz="1800" dirty="0"/>
              <a:t>do-while</a:t>
            </a:r>
            <a:r>
              <a:rPr lang="zh-CN" altLang="en-US" sz="1800" dirty="0"/>
              <a:t>循环时，首先会执行一遍循环体中的语句（“循环体”就是</a:t>
            </a:r>
            <a:r>
              <a:rPr lang="en-US" altLang="zh-CN" sz="1800" dirty="0"/>
              <a:t>do</a:t>
            </a:r>
            <a:r>
              <a:rPr lang="zh-CN" altLang="en-US" sz="1800" dirty="0"/>
              <a:t>后面大括号</a:t>
            </a:r>
            <a:r>
              <a:rPr lang="en-US" altLang="zh-CN" sz="1800" dirty="0"/>
              <a:t>{}</a:t>
            </a:r>
            <a:r>
              <a:rPr lang="zh-CN" altLang="en-US" sz="1800" dirty="0"/>
              <a:t>中的内容）。接着判断</a:t>
            </a:r>
            <a:r>
              <a:rPr lang="en-US" altLang="zh-CN" sz="1800" dirty="0"/>
              <a:t>while</a:t>
            </a:r>
            <a:r>
              <a:rPr lang="zh-CN" altLang="en-US" sz="1800" dirty="0"/>
              <a:t>中的条件，如果条件成立，就执行循环体中的语句。然后再次判断条件，重复上述过程，直到条件不成立就结束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 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do</a:t>
            </a:r>
            <a:r>
              <a:rPr lang="en-US" altLang="zh-CN" sz="1800" dirty="0"/>
              <a:t>-while</a:t>
            </a:r>
            <a:r>
              <a:rPr lang="zh-CN" altLang="en-US" sz="1800" dirty="0"/>
              <a:t>循环的特点：不管</a:t>
            </a:r>
            <a:r>
              <a:rPr lang="en-US" altLang="zh-CN" sz="1800" dirty="0"/>
              <a:t>while</a:t>
            </a:r>
            <a:r>
              <a:rPr lang="zh-CN" altLang="en-US" sz="1800" dirty="0"/>
              <a:t>中的条件是否成立，循环体中的语句至少会被执行一遍</a:t>
            </a:r>
          </a:p>
        </p:txBody>
      </p:sp>
    </p:spTree>
    <p:extLst>
      <p:ext uri="{BB962C8B-B14F-4D97-AF65-F5344CB8AC3E}">
        <p14:creationId xmlns:p14="http://schemas.microsoft.com/office/powerpoint/2010/main" val="307304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循环结构</a:t>
            </a:r>
            <a:r>
              <a:rPr lang="en-US" altLang="zh-CN" b="1" dirty="0"/>
              <a:t>-do </a:t>
            </a:r>
            <a:r>
              <a:rPr lang="en-US" altLang="zh-CN" b="1" dirty="0" smtClean="0"/>
              <a:t>while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特点：一定会执行一次循环体</a:t>
            </a:r>
          </a:p>
          <a:p>
            <a:pPr lvl="0"/>
            <a:r>
              <a:rPr lang="en-US" altLang="zh-CN" dirty="0"/>
              <a:t>while</a:t>
            </a:r>
            <a:r>
              <a:rPr lang="zh-CN" altLang="zh-CN" dirty="0"/>
              <a:t>和</a:t>
            </a:r>
            <a:r>
              <a:rPr lang="en-US" altLang="zh-CN" dirty="0"/>
              <a:t>do while</a:t>
            </a:r>
            <a:r>
              <a:rPr lang="zh-CN" altLang="zh-CN" dirty="0"/>
              <a:t>循环对比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1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循环结构</a:t>
            </a:r>
            <a:r>
              <a:rPr lang="en-US" altLang="zh-CN" b="1" dirty="0"/>
              <a:t>-do while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br>
              <a:rPr lang="en-US" altLang="zh-CN" dirty="0"/>
            </a:b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&lt;0){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br>
              <a:rPr lang="en-US" altLang="zh-CN" dirty="0"/>
            </a:br>
            <a:r>
              <a:rPr lang="en-US" altLang="zh-CN" dirty="0"/>
              <a:t>do{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while(</a:t>
            </a:r>
            <a:r>
              <a:rPr lang="en-US" altLang="zh-CN" dirty="0" err="1"/>
              <a:t>i</a:t>
            </a:r>
            <a:r>
              <a:rPr lang="en-US" altLang="zh-CN" dirty="0"/>
              <a:t>&lt;0);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03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do-while-</a:t>
            </a:r>
            <a:r>
              <a:rPr kumimoji="1" lang="zh-CN" altLang="en-US" dirty="0" smtClean="0"/>
              <a:t>使用场合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mtClean="0"/>
              <a:t>口令校验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1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习题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8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87</TotalTime>
  <Words>142</Words>
  <Application>Microsoft Macintosh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循环结构do-while</vt:lpstr>
      <vt:lpstr>循环结构-do-while循环</vt:lpstr>
      <vt:lpstr>循环结构-do while</vt:lpstr>
      <vt:lpstr>循环结构-do while</vt:lpstr>
      <vt:lpstr>do-while-使用场合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41</cp:revision>
  <dcterms:created xsi:type="dcterms:W3CDTF">2013-07-22T08:28:31Z</dcterms:created>
  <dcterms:modified xsi:type="dcterms:W3CDTF">2014-10-26T01:49:26Z</dcterms:modified>
</cp:coreProperties>
</file>