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265" r:id="rId2"/>
    <p:sldId id="260" r:id="rId3"/>
    <p:sldId id="261" r:id="rId4"/>
    <p:sldId id="262" r:id="rId5"/>
    <p:sldId id="263" r:id="rId6"/>
    <p:sldId id="264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5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8BA45-1AD0-6148-A279-E71B324C7947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BD11F-2E81-9746-A04A-1BB8CCAF9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96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死循环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(;;)</a:t>
            </a:r>
          </a:p>
          <a:p>
            <a:pPr marL="0" indent="0">
              <a:buFont typeface="Arial"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}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BD11F-2E81-9746-A04A-1BB8CCAF9D4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BD11F-2E81-9746-A04A-1BB8CCAF9D4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2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while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可以互换，区别在于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为了循环而定义的变量在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循环结束就是在内存中释放。而</a:t>
            </a:r>
            <a:r>
              <a:rPr lang="en-US" altLang="zh-CN" sz="1200" dirty="0" smtClean="0"/>
              <a:t>while</a:t>
            </a:r>
            <a:r>
              <a:rPr lang="zh-CN" altLang="en-US" sz="1200" dirty="0" smtClean="0"/>
              <a:t>循环使用的变量在循环结束后还可以继续使用。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BD11F-2E81-9746-A04A-1BB8CCAF9D4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06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循环结构之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1784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循环结构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-for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循环</a:t>
            </a:r>
            <a:endParaRPr kumimoji="1"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1366462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for(</a:t>
            </a:r>
            <a:r>
              <a:rPr lang="zh-CN" altLang="en-US" sz="1800" dirty="0">
                <a:latin typeface="Courier New" charset="0"/>
                <a:cs typeface="Courier New" charset="0"/>
              </a:rPr>
              <a:t>初始化表达式；循环条件表达式；循环后的操作表达式</a:t>
            </a:r>
            <a:r>
              <a:rPr lang="en-US" altLang="zh-CN" sz="1800" dirty="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	</a:t>
            </a:r>
            <a:r>
              <a:rPr lang="zh-CN" altLang="en-US" sz="1800" dirty="0">
                <a:latin typeface="Courier New" charset="0"/>
                <a:cs typeface="Courier New" charset="0"/>
              </a:rPr>
              <a:t>执行语句；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254670"/>
            <a:ext cx="8229600" cy="287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dirty="0" smtClean="0"/>
              <a:t>for</a:t>
            </a:r>
            <a:r>
              <a:rPr lang="zh-CN" altLang="en-US" sz="1800" dirty="0"/>
              <a:t>循环开始时，</a:t>
            </a:r>
            <a:r>
              <a:rPr lang="zh-CN" altLang="en-US" sz="1800" dirty="0" smtClean="0"/>
              <a:t>会先执行</a:t>
            </a:r>
            <a:r>
              <a:rPr lang="zh-CN" altLang="en-US" sz="1800" dirty="0">
                <a:latin typeface="Courier New" charset="0"/>
                <a:cs typeface="Courier New" charset="0"/>
              </a:rPr>
              <a:t>初始化表达式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而且在整个循环过</a:t>
            </a:r>
            <a:r>
              <a:rPr lang="zh-CN" altLang="en-US" sz="1800" dirty="0" smtClean="0"/>
              <a:t>程中只执行一次</a:t>
            </a:r>
            <a:r>
              <a:rPr lang="zh-CN" altLang="en-US" sz="1800" dirty="0">
                <a:latin typeface="Courier New" charset="0"/>
                <a:cs typeface="Courier New" charset="0"/>
              </a:rPr>
              <a:t>初始化表达式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接着判断</a:t>
            </a:r>
            <a:r>
              <a:rPr lang="zh-CN" altLang="en-US" sz="1800" dirty="0">
                <a:latin typeface="Courier New" charset="0"/>
                <a:cs typeface="Courier New" charset="0"/>
              </a:rPr>
              <a:t>循环条件表达式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如果条件成立，就会执行循环体中的语句（“循环体”就是</a:t>
            </a:r>
            <a:r>
              <a:rPr lang="en-US" altLang="zh-CN" sz="1800" dirty="0"/>
              <a:t>for</a:t>
            </a:r>
            <a:r>
              <a:rPr lang="zh-CN" altLang="en-US" sz="1800" dirty="0"/>
              <a:t>后面大括号</a:t>
            </a:r>
            <a:r>
              <a:rPr lang="en-US" altLang="zh-CN" sz="1800" dirty="0"/>
              <a:t>{}</a:t>
            </a:r>
            <a:r>
              <a:rPr lang="zh-CN" altLang="en-US" sz="1800" dirty="0"/>
              <a:t>中的内容） 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循环体执行完毕</a:t>
            </a:r>
            <a:r>
              <a:rPr lang="zh-CN" altLang="en-US" sz="1800" dirty="0"/>
              <a:t>后，接</a:t>
            </a:r>
            <a:r>
              <a:rPr lang="zh-CN" altLang="en-US" sz="1800" dirty="0" smtClean="0"/>
              <a:t>下来会执行</a:t>
            </a:r>
            <a:r>
              <a:rPr lang="zh-CN" altLang="en-US" sz="1800" dirty="0">
                <a:latin typeface="Courier New" charset="0"/>
                <a:cs typeface="Courier New" charset="0"/>
              </a:rPr>
              <a:t>循环后的操作表达式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然后再次判断条件，重复上述过程，直到条件不成立就结束</a:t>
            </a:r>
            <a:r>
              <a:rPr lang="en-US" altLang="zh-CN" sz="1800" dirty="0"/>
              <a:t>for</a:t>
            </a:r>
            <a:r>
              <a:rPr lang="zh-CN" altLang="en-US" sz="1800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4108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for</a:t>
            </a:r>
            <a:r>
              <a:rPr lang="zh-CN" altLang="zh-CN" b="1" dirty="0" smtClean="0"/>
              <a:t>循环嵌套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如：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zh-CN" altLang="zh-CN" dirty="0"/>
              <a:t>好友列表</a:t>
            </a:r>
            <a:r>
              <a:rPr lang="en-US" altLang="zh-CN" dirty="0"/>
              <a:t>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好友</a:t>
            </a:r>
            <a:r>
              <a:rPr lang="en-US" altLang="zh-CN" dirty="0"/>
              <a:t>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好友</a:t>
            </a:r>
            <a:r>
              <a:rPr lang="en-US" altLang="zh-CN" dirty="0"/>
              <a:t>2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好友列表</a:t>
            </a:r>
            <a:r>
              <a:rPr lang="en-US" altLang="zh-CN" dirty="0"/>
              <a:t>2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好友</a:t>
            </a:r>
            <a:r>
              <a:rPr lang="en-US" altLang="zh-CN" dirty="0"/>
              <a:t>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好友</a:t>
            </a:r>
            <a:r>
              <a:rPr lang="en-US" altLang="zh-CN" dirty="0"/>
              <a:t>2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好友列表</a:t>
            </a:r>
            <a:r>
              <a:rPr lang="en-US" altLang="zh-CN" dirty="0"/>
              <a:t>3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好友</a:t>
            </a:r>
            <a:r>
              <a:rPr lang="en-US" altLang="zh-CN" dirty="0"/>
              <a:t>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好友</a:t>
            </a:r>
            <a:r>
              <a:rPr lang="en-US" altLang="zh-CN" dirty="0"/>
              <a:t>2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3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陷阱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死循环</a:t>
            </a:r>
            <a:r>
              <a:rPr lang="en-US" altLang="zh-CN" dirty="0"/>
              <a:t> for(;;);</a:t>
            </a:r>
            <a:endParaRPr lang="zh-CN" altLang="zh-CN" dirty="0"/>
          </a:p>
          <a:p>
            <a:pPr lvl="0"/>
            <a:r>
              <a:rPr lang="en-US" altLang="zh-CN" dirty="0"/>
              <a:t>for</a:t>
            </a:r>
            <a:r>
              <a:rPr lang="zh-CN" altLang="zh-CN" dirty="0"/>
              <a:t>循环体内部变量的作用域</a:t>
            </a:r>
          </a:p>
          <a:p>
            <a:pPr lvl="0"/>
            <a:r>
              <a:rPr lang="zh-CN" altLang="zh-CN" dirty="0"/>
              <a:t>作用域混淆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&lt;5; </a:t>
            </a:r>
            <a:r>
              <a:rPr lang="en-US" altLang="zh-CN" dirty="0" err="1"/>
              <a:t>i</a:t>
            </a:r>
            <a:r>
              <a:rPr lang="en-US" altLang="zh-CN" dirty="0"/>
              <a:t>++)  </a:t>
            </a:r>
            <a:r>
              <a:rPr lang="en-US" altLang="zh-CN" dirty="0" err="1"/>
              <a:t>int</a:t>
            </a:r>
            <a:r>
              <a:rPr lang="en-US" altLang="zh-CN" dirty="0"/>
              <a:t> a = 10;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8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while</a:t>
            </a:r>
            <a:r>
              <a:rPr lang="zh-CN" altLang="zh-CN" b="1" dirty="0"/>
              <a:t>循环和</a:t>
            </a:r>
            <a:r>
              <a:rPr lang="en-US" altLang="zh-CN" b="1" dirty="0"/>
              <a:t>for</a:t>
            </a:r>
            <a:r>
              <a:rPr lang="zh-CN" altLang="zh-CN" b="1" dirty="0"/>
              <a:t>循环</a:t>
            </a:r>
            <a:r>
              <a:rPr lang="zh-CN" altLang="zh-CN" b="1" dirty="0" smtClean="0"/>
              <a:t>的比较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可以互换</a:t>
            </a:r>
          </a:p>
          <a:p>
            <a:pPr lvl="0"/>
            <a:r>
              <a:rPr lang="en-US" altLang="zh-CN" dirty="0"/>
              <a:t>for</a:t>
            </a:r>
            <a:r>
              <a:rPr lang="zh-CN" altLang="zh-CN" dirty="0"/>
              <a:t>循环的变量可以及时回收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6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提示用户输入一个正整数</a:t>
            </a:r>
            <a:r>
              <a:rPr lang="en-US" altLang="zh-CN" dirty="0"/>
              <a:t>n</a:t>
            </a:r>
            <a:r>
              <a:rPr lang="zh-CN" altLang="zh-CN" dirty="0"/>
              <a:t>，如果</a:t>
            </a:r>
            <a:r>
              <a:rPr lang="en-US" altLang="zh-CN" dirty="0"/>
              <a:t>n5</a:t>
            </a:r>
            <a:r>
              <a:rPr lang="zh-CN" altLang="zh-CN" dirty="0"/>
              <a:t>，就输出下列图形，其他</a:t>
            </a:r>
            <a:r>
              <a:rPr lang="en-US" altLang="zh-CN" dirty="0"/>
              <a:t>n</a:t>
            </a:r>
            <a:r>
              <a:rPr lang="zh-CN" altLang="zh-CN" dirty="0"/>
              <a:t>值以此类推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83" y="2824132"/>
            <a:ext cx="1778667" cy="27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8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168</TotalTime>
  <Words>177</Words>
  <Application>Microsoft Macintosh PowerPoint</Application>
  <PresentationFormat>全屏显示(4:3)</PresentationFormat>
  <Paragraphs>44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循环结构之for循环</vt:lpstr>
      <vt:lpstr>循环结构-for循环</vt:lpstr>
      <vt:lpstr>for循环嵌套</vt:lpstr>
      <vt:lpstr>陷阱</vt:lpstr>
      <vt:lpstr>while循环和for循环的比较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52</cp:revision>
  <dcterms:created xsi:type="dcterms:W3CDTF">2013-07-22T08:28:31Z</dcterms:created>
  <dcterms:modified xsi:type="dcterms:W3CDTF">2014-10-26T01:49:35Z</dcterms:modified>
</cp:coreProperties>
</file>