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265" r:id="rId2"/>
    <p:sldId id="260" r:id="rId3"/>
    <p:sldId id="262" r:id="rId4"/>
    <p:sldId id="263" r:id="rId5"/>
    <p:sldId id="264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2"/>
            <p14:sldId id="263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D6D86-200C-D94E-A750-555335CF580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22518-5441-0448-8369-3A7811AB08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93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用于结束语句</a:t>
            </a:r>
          </a:p>
          <a:p>
            <a:r>
              <a:rPr lang="en-US" altLang="zh-CN" dirty="0" smtClean="0"/>
              <a:t>Return </a:t>
            </a:r>
            <a:r>
              <a:rPr lang="zh-CN" altLang="en-US" dirty="0" smtClean="0"/>
              <a:t>用于结束函数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22518-5441-0448-8369-3A7811AB08E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0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break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continue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40789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break</a:t>
            </a:r>
            <a:r>
              <a:rPr lang="zh-CN" altLang="en-US" b="1" dirty="0"/>
              <a:t>(跳出)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使用场合：</a:t>
            </a:r>
            <a:r>
              <a:rPr lang="en-US" altLang="zh-CN" dirty="0"/>
              <a:t>switch\</a:t>
            </a:r>
            <a:r>
              <a:rPr lang="zh-CN" altLang="zh-CN" dirty="0"/>
              <a:t>循环结构</a:t>
            </a:r>
          </a:p>
          <a:p>
            <a:pPr lvl="0"/>
            <a:r>
              <a:rPr lang="zh-CN" altLang="zh-CN" dirty="0"/>
              <a:t>循环嵌套下的</a:t>
            </a:r>
            <a:r>
              <a:rPr lang="en-US" altLang="zh-CN" dirty="0"/>
              <a:t>break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1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continue</a:t>
            </a:r>
            <a:r>
              <a:rPr lang="zh-CN" altLang="en-US" b="1" dirty="0"/>
              <a:t>(继续</a:t>
            </a:r>
            <a:r>
              <a:rPr lang="zh-CN" altLang="en-US" b="1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使用场合：循环结构</a:t>
            </a:r>
          </a:p>
          <a:p>
            <a:pPr lvl="0"/>
            <a:r>
              <a:rPr lang="zh-CN" altLang="zh-CN" dirty="0"/>
              <a:t>循环嵌套下的</a:t>
            </a:r>
            <a:r>
              <a:rPr lang="en-US" altLang="zh-CN" dirty="0"/>
              <a:t>continue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3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这两个语句离开应用范围</a:t>
            </a:r>
            <a:r>
              <a:rPr kumimoji="1" lang="zh-CN" altLang="en-US" dirty="0"/>
              <a:t>，存在是没有意义的。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这个两个语句单</a:t>
            </a:r>
            <a:r>
              <a:rPr kumimoji="1" lang="zh-CN" altLang="en-US" dirty="0"/>
              <a:t>独存在下面都不可以有语句，因为执行不到。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continue</a:t>
            </a:r>
            <a:r>
              <a:rPr kumimoji="1" lang="zh-CN" altLang="en-US" dirty="0"/>
              <a:t>语句是结束本次循环继续下次循环。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习题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37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96</TotalTime>
  <Words>58</Words>
  <Application>Microsoft Macintosh PowerPoint</Application>
  <PresentationFormat>全屏显示(4:3)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break和continue</vt:lpstr>
      <vt:lpstr>break(跳出)</vt:lpstr>
      <vt:lpstr>continue(继续)</vt:lpstr>
      <vt:lpstr>注意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43</cp:revision>
  <dcterms:created xsi:type="dcterms:W3CDTF">2013-07-22T08:28:31Z</dcterms:created>
  <dcterms:modified xsi:type="dcterms:W3CDTF">2014-10-26T01:49:44Z</dcterms:modified>
</cp:coreProperties>
</file>