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3" r:id="rId2"/>
    <p:sldId id="260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0"/>
            <p14:sldId id="261"/>
            <p14:sldId id="262"/>
          </p14:sldIdLst>
        </p14:section>
        <p14:section name="小结" id="{AB1B2271-3977-4A4B-A783-E47C58A5226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函数的调用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798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函数声明的写法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函数在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函数之前声明，在</a:t>
            </a:r>
            <a:r>
              <a:rPr kumimoji="1" lang="en-US" altLang="zh-CN" dirty="0" err="1" smtClean="0"/>
              <a:t>mian</a:t>
            </a:r>
            <a:r>
              <a:rPr kumimoji="1" lang="zh-CN" altLang="en-US" dirty="0" smtClean="0"/>
              <a:t>函数之后实现。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函数在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函数之前声明并实现。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函数只能有一个返回值。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（代码演示）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如果一个函数需要有多个值要返回该怎么办？思考一下这个问题该如何解决。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如何使用函数的返回值？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3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函数的调用方法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无参函数的调用方法。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有参函数的调用方法。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总结：调</a:t>
            </a:r>
            <a:r>
              <a:rPr kumimoji="1" lang="zh-CN" altLang="en-US" sz="2400" smtClean="0"/>
              <a:t>用函数的写法。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89</TotalTime>
  <Words>94</Words>
  <Application>Microsoft Macintosh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函数的调用</vt:lpstr>
      <vt:lpstr>函数声明的写法</vt:lpstr>
      <vt:lpstr>函数的返回值</vt:lpstr>
      <vt:lpstr>函数的调用方法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36</cp:revision>
  <dcterms:created xsi:type="dcterms:W3CDTF">2013-07-22T08:28:31Z</dcterms:created>
  <dcterms:modified xsi:type="dcterms:W3CDTF">2014-10-26T01:50:32Z</dcterms:modified>
</cp:coreProperties>
</file>