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函数的参数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8995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什么是函数的参数？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函数的参数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函数中形参和实参的概念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什么是函数的形参？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什么是函数的实参？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.形参和实参之间是什么关系？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5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函数传参有几种形式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值传递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指针传递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引用传递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3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函数的返回值？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1.return</a:t>
            </a:r>
            <a:r>
              <a:rPr kumimoji="1" lang="zh-CN" altLang="en-US" dirty="0" smtClean="0"/>
              <a:t>的究竟是什么东西？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函数的返回值和接受值之间是什么关系？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.return</a:t>
            </a:r>
            <a:r>
              <a:rPr kumimoji="1" lang="zh-CN" altLang="en-US" dirty="0" smtClean="0"/>
              <a:t>的使用技巧？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4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语言中函数的弱语法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如果没有写返回值类型</a:t>
            </a:r>
            <a:r>
              <a:rPr lang="zh-CN" altLang="zh-CN" dirty="0"/>
              <a:t>，默认是</a:t>
            </a:r>
            <a:r>
              <a:rPr lang="en-US" altLang="zh-CN" dirty="0" err="1"/>
              <a:t>int</a:t>
            </a:r>
            <a:endParaRPr lang="zh-CN" altLang="zh-CN" dirty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如果写了返回值</a:t>
            </a:r>
            <a:r>
              <a:rPr lang="zh-CN" altLang="zh-CN" dirty="0"/>
              <a:t>，可以不返回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调用一个没有定义过</a:t>
            </a:r>
            <a:r>
              <a:rPr lang="zh-CN" altLang="zh-CN" dirty="0"/>
              <a:t>的函数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5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函数的补</a:t>
            </a:r>
            <a:r>
              <a:rPr lang="zh-CN" altLang="zh-CN" b="1" dirty="0" smtClean="0"/>
              <a:t>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1.main</a:t>
            </a:r>
            <a:r>
              <a:rPr lang="zh-CN" altLang="zh-CN" b="1" dirty="0"/>
              <a:t>函数</a:t>
            </a:r>
          </a:p>
          <a:p>
            <a:pPr lvl="0"/>
            <a:r>
              <a:rPr lang="zh-CN" altLang="zh-CN" dirty="0"/>
              <a:t>返回值</a:t>
            </a:r>
          </a:p>
          <a:p>
            <a:pPr lvl="0"/>
            <a:r>
              <a:rPr lang="en-US" altLang="zh-CN" b="1" dirty="0" smtClean="0"/>
              <a:t>2.printf</a:t>
            </a:r>
            <a:r>
              <a:rPr lang="zh-CN" altLang="zh-CN" b="1" dirty="0"/>
              <a:t>函数</a:t>
            </a:r>
          </a:p>
          <a:p>
            <a:pPr lvl="0"/>
            <a:r>
              <a:rPr lang="en-US" altLang="zh-CN" dirty="0"/>
              <a:t>#include</a:t>
            </a:r>
            <a:endParaRPr lang="zh-CN" altLang="zh-CN" dirty="0"/>
          </a:p>
          <a:p>
            <a:pPr lvl="0"/>
            <a:r>
              <a:rPr lang="zh-CN" altLang="zh-CN" dirty="0"/>
              <a:t>作用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8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课堂练习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编写一个</a:t>
            </a:r>
            <a:r>
              <a:rPr lang="zh-CN" altLang="zh-CN" dirty="0"/>
              <a:t>函数</a:t>
            </a:r>
            <a:r>
              <a:rPr lang="en-US" altLang="zh-CN" dirty="0"/>
              <a:t>double </a:t>
            </a:r>
            <a:r>
              <a:rPr lang="en-US" altLang="zh-CN" dirty="0" err="1"/>
              <a:t>avr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zh-CN" dirty="0"/>
              <a:t>，计算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的平均值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编写一个</a:t>
            </a:r>
            <a:r>
              <a:rPr lang="zh-CN" altLang="zh-CN" dirty="0"/>
              <a:t>函数</a:t>
            </a:r>
            <a:r>
              <a:rPr lang="en-US" altLang="zh-CN" dirty="0"/>
              <a:t>char lower(char c)</a:t>
            </a:r>
            <a:r>
              <a:rPr lang="zh-CN" altLang="zh-CN" dirty="0"/>
              <a:t>，返回</a:t>
            </a:r>
            <a:r>
              <a:rPr lang="en-US" altLang="zh-CN" dirty="0"/>
              <a:t>c</a:t>
            </a:r>
            <a:r>
              <a:rPr lang="zh-CN" altLang="zh-CN" dirty="0"/>
              <a:t>的小写字母。比如</a:t>
            </a:r>
            <a:r>
              <a:rPr lang="en-US" altLang="zh-CN" dirty="0"/>
              <a:t>lower(‘A’)</a:t>
            </a:r>
            <a:r>
              <a:rPr lang="zh-CN" altLang="zh-CN" dirty="0"/>
              <a:t>的返回值是</a:t>
            </a:r>
            <a:r>
              <a:rPr lang="en-US" altLang="zh-CN" dirty="0"/>
              <a:t>’a’</a:t>
            </a:r>
            <a:endParaRPr lang="zh-CN" altLang="zh-CN" dirty="0"/>
          </a:p>
          <a:p>
            <a:pPr lvl="0"/>
            <a:r>
              <a:rPr lang="en-US" altLang="zh-CN" smtClean="0"/>
              <a:t>3.</a:t>
            </a:r>
            <a:r>
              <a:rPr lang="zh-CN" altLang="zh-CN" smtClean="0"/>
              <a:t>编写一个</a:t>
            </a:r>
            <a:r>
              <a:rPr lang="zh-CN" altLang="zh-CN" dirty="0"/>
              <a:t>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pows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base,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zh-CN" dirty="0"/>
              <a:t>返回</a:t>
            </a:r>
            <a:r>
              <a:rPr lang="en-US" altLang="zh-CN" dirty="0"/>
              <a:t>base</a:t>
            </a:r>
            <a:r>
              <a:rPr lang="zh-CN" altLang="zh-CN" dirty="0"/>
              <a:t>的</a:t>
            </a:r>
            <a:r>
              <a:rPr lang="en-US" altLang="zh-CN" dirty="0"/>
              <a:t>n</a:t>
            </a:r>
            <a:r>
              <a:rPr lang="zh-CN" altLang="zh-CN" dirty="0"/>
              <a:t>次方</a:t>
            </a:r>
            <a:r>
              <a:rPr lang="en-US" altLang="zh-CN" dirty="0"/>
              <a:t>(</a:t>
            </a:r>
            <a:r>
              <a:rPr lang="zh-CN" altLang="zh-CN" dirty="0"/>
              <a:t>两种方式实现</a:t>
            </a:r>
            <a:r>
              <a:rPr lang="en-US" altLang="zh-CN" dirty="0"/>
              <a:t>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7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96</TotalTime>
  <Words>187</Words>
  <Application>Microsoft Macintosh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函数的参数</vt:lpstr>
      <vt:lpstr>什么是函数的参数？</vt:lpstr>
      <vt:lpstr>函数中形参和实参的概念</vt:lpstr>
      <vt:lpstr>函数传参有几种形式</vt:lpstr>
      <vt:lpstr>函数的返回值？</vt:lpstr>
      <vt:lpstr>C语言中函数的弱语法</vt:lpstr>
      <vt:lpstr>函数的补充</vt:lpstr>
      <vt:lpstr>课堂练习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39</cp:revision>
  <dcterms:created xsi:type="dcterms:W3CDTF">2013-07-22T08:28:31Z</dcterms:created>
  <dcterms:modified xsi:type="dcterms:W3CDTF">2014-10-26T01:50:41Z</dcterms:modified>
</cp:coreProperties>
</file>