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sldIdLst>
    <p:sldId id="263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63"/>
            <p14:sldId id="260"/>
            <p14:sldId id="261"/>
            <p14:sldId id="26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3563C-D857-B04A-BE07-88BC1108580C}" type="datetimeFigureOut">
              <a:rPr kumimoji="1" lang="zh-CN" altLang="en-US" smtClean="0"/>
              <a:t>14/10/26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函数的声明和实现的常见错误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讲师：李德山</a:t>
            </a:r>
          </a:p>
        </p:txBody>
      </p:sp>
    </p:spTree>
    <p:extLst>
      <p:ext uri="{BB962C8B-B14F-4D97-AF65-F5344CB8AC3E}">
        <p14:creationId xmlns:p14="http://schemas.microsoft.com/office/powerpoint/2010/main" val="24673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函数的声明与实现的关系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1.</a:t>
            </a:r>
            <a:r>
              <a:rPr lang="zh-CN" altLang="zh-CN" dirty="0" smtClean="0"/>
              <a:t>函数的定义顺序</a:t>
            </a:r>
            <a:endParaRPr lang="zh-CN" altLang="zh-CN" dirty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函数的</a:t>
            </a:r>
            <a:r>
              <a:rPr lang="zh-CN" altLang="zh-CN" dirty="0"/>
              <a:t>声明作用：声明和定义，类似于身份证和人的关系，编译买机票、链接登机 </a:t>
            </a:r>
            <a:endParaRPr lang="en-US" altLang="zh-CN" dirty="0" smtClean="0"/>
          </a:p>
          <a:p>
            <a:pPr lvl="0"/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lang="zh-CN" altLang="zh-CN" dirty="0"/>
              <a:t>只有函数声明、没有定义，编译警告、链接报错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函数的声明与实现的关系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Mac:Users:apple:Pictures:com.tencent.ScreenCapture:QQ20130620-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50" y="1600200"/>
            <a:ext cx="5934083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3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函数的声明与实现的关系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mtClean="0"/>
              <a:t>代码演示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61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OS8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iOS8.thmx</Template>
  <TotalTime>85</TotalTime>
  <Words>58</Words>
  <Application>Microsoft Macintosh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iOS8</vt:lpstr>
      <vt:lpstr>函数的声明和实现的常见错误</vt:lpstr>
      <vt:lpstr>函数的声明与实现的关系</vt:lpstr>
      <vt:lpstr>函数的声明与实现的关系</vt:lpstr>
      <vt:lpstr>函数的声明与实现的关系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Ivan Lee</cp:lastModifiedBy>
  <cp:revision>36</cp:revision>
  <dcterms:created xsi:type="dcterms:W3CDTF">2013-07-22T08:28:31Z</dcterms:created>
  <dcterms:modified xsi:type="dcterms:W3CDTF">2014-10-26T01:50:51Z</dcterms:modified>
</cp:coreProperties>
</file>