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3" r:id="rId2"/>
    <p:sldId id="260" r:id="rId3"/>
    <p:sldId id="261" r:id="rId4"/>
    <p:sldId id="262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3"/>
            <p14:sldId id="260"/>
            <p14:sldId id="261"/>
            <p14:sldId id="262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746" y="4629149"/>
            <a:ext cx="8498454" cy="933450"/>
          </a:xfrm>
        </p:spPr>
        <p:txBody>
          <a:bodyPr/>
          <a:lstStyle/>
          <a:p>
            <a:r>
              <a:rPr kumimoji="1" lang="zh-CN" altLang="en-US"/>
              <a:t>局部变量与全局变量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4673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局部变量与全局变量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定义在函数内部的变量，称为局部变量，局部变量仅在它所定义的函数内部可以访问</a:t>
            </a:r>
            <a:r>
              <a:rPr kumimoji="1" lang="en-US" altLang="zh-CN"/>
              <a:t>(</a:t>
            </a:r>
            <a:r>
              <a:rPr kumimoji="1" lang="zh-CN" altLang="en-US"/>
              <a:t>读写它里面的值</a:t>
            </a:r>
            <a:r>
              <a:rPr kumimoji="1" lang="en-US" altLang="zh-CN"/>
              <a:t>)</a:t>
            </a:r>
            <a:r>
              <a:rPr kumimoji="1" lang="zh-CN" altLang="en-US"/>
              <a:t>，也就是说你这个函数中定义的变量在其他函数中是不可以访问的。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定义在函数外部的变量称为全局变量，所有的函数都可以访问全局变量，它具有全局的可见性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zh-CN" dirty="0"/>
              <a:t>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48546" y="623504"/>
            <a:ext cx="7402885" cy="595930"/>
          </a:xfrm>
        </p:spPr>
        <p:txBody>
          <a:bodyPr/>
          <a:lstStyle/>
          <a:p>
            <a:r>
              <a:rPr kumimoji="1" lang="zh-CN" altLang="en-US" sz="3200"/>
              <a:t>全局变量与局部变量存储细节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142" y="623504"/>
            <a:ext cx="3492500" cy="6057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2749" y="2022708"/>
            <a:ext cx="242521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//</a:t>
            </a:r>
            <a:r>
              <a:rPr kumimoji="1" lang="zh-CN" altLang="en-US"/>
              <a:t>定义一个全局变量</a:t>
            </a:r>
            <a:r>
              <a:rPr kumimoji="1" lang="en-US" altLang="zh-CN"/>
              <a:t>y</a:t>
            </a:r>
          </a:p>
          <a:p>
            <a:r>
              <a:rPr kumimoji="1" lang="en-US" altLang="zh-CN"/>
              <a:t>int</a:t>
            </a:r>
            <a:r>
              <a:rPr kumimoji="1" lang="zh-CN" altLang="en-US"/>
              <a:t>   </a:t>
            </a:r>
            <a:r>
              <a:rPr kumimoji="1" lang="en-US" altLang="zh-CN"/>
              <a:t>y = 1 </a:t>
            </a:r>
          </a:p>
          <a:p>
            <a:endParaRPr kumimoji="1" lang="en-US" altLang="zh-CN"/>
          </a:p>
          <a:p>
            <a:r>
              <a:rPr kumimoji="1" lang="en-US" altLang="zh-CN"/>
              <a:t>int main() {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//</a:t>
            </a:r>
            <a:r>
              <a:rPr kumimoji="1" lang="zh-CN" altLang="en-US"/>
              <a:t>定义一个局部变量</a:t>
            </a:r>
            <a:r>
              <a:rPr kumimoji="1" lang="en-US" altLang="zh-CN"/>
              <a:t>x</a:t>
            </a:r>
          </a:p>
          <a:p>
            <a:r>
              <a:rPr kumimoji="1" lang="en-US" altLang="zh-CN"/>
              <a:t>	int x = 4</a:t>
            </a:r>
          </a:p>
          <a:p>
            <a:endParaRPr kumimoji="1" lang="en-US" altLang="zh-CN"/>
          </a:p>
          <a:p>
            <a:r>
              <a:rPr kumimoji="1" lang="en-US" altLang="zh-CN"/>
              <a:t>}</a:t>
            </a:r>
          </a:p>
        </p:txBody>
      </p:sp>
      <p:cxnSp>
        <p:nvCxnSpPr>
          <p:cNvPr id="9" name="曲线连接符 8"/>
          <p:cNvCxnSpPr/>
          <p:nvPr/>
        </p:nvCxnSpPr>
        <p:spPr>
          <a:xfrm>
            <a:off x="3652897" y="2461746"/>
            <a:ext cx="1944031" cy="50175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7" idx="1"/>
          </p:cNvCxnSpPr>
          <p:nvPr/>
        </p:nvCxnSpPr>
        <p:spPr>
          <a:xfrm rot="10800000" flipV="1">
            <a:off x="3929204" y="3652453"/>
            <a:ext cx="1562939" cy="549761"/>
          </a:xfrm>
          <a:prstGeom prst="curvedConnector3">
            <a:avLst>
              <a:gd name="adj1" fmla="val 34953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9995" y="5174370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定义在函数内部的变量称为局部变量，局部变量</a:t>
            </a:r>
            <a:endParaRPr kumimoji="1" lang="en-US" altLang="zh-CN"/>
          </a:p>
          <a:p>
            <a:r>
              <a:rPr kumimoji="1" lang="zh-CN" altLang="en-US"/>
              <a:t>存储在</a:t>
            </a:r>
            <a:r>
              <a:rPr kumimoji="1" lang="en-US" altLang="zh-CN"/>
              <a:t>STACK(</a:t>
            </a:r>
            <a:r>
              <a:rPr kumimoji="1" lang="zh-CN" altLang="en-US"/>
              <a:t>栈</a:t>
            </a:r>
            <a:r>
              <a:rPr kumimoji="1" lang="en-US" altLang="zh-CN"/>
              <a:t>)</a:t>
            </a:r>
            <a:r>
              <a:rPr kumimoji="1" lang="zh-CN" altLang="en-US"/>
              <a:t>中！如 </a:t>
            </a:r>
            <a:r>
              <a:rPr kumimoji="1" lang="en-US" altLang="zh-CN"/>
              <a:t>x ;</a:t>
            </a:r>
          </a:p>
          <a:p>
            <a:r>
              <a:rPr kumimoji="1" lang="zh-CN" altLang="en-US"/>
              <a:t>定义在函数外边的变量称为全局变量，全局变量</a:t>
            </a:r>
            <a:endParaRPr kumimoji="1" lang="en-US" altLang="zh-CN"/>
          </a:p>
          <a:p>
            <a:r>
              <a:rPr kumimoji="1" lang="zh-CN" altLang="en-US"/>
              <a:t>存储在</a:t>
            </a:r>
            <a:r>
              <a:rPr kumimoji="1" lang="en-US" altLang="zh-CN"/>
              <a:t>GLOBALS(</a:t>
            </a:r>
            <a:r>
              <a:rPr kumimoji="1" lang="zh-CN" altLang="en-US"/>
              <a:t>全局区或静态区</a:t>
            </a:r>
            <a:r>
              <a:rPr kumimoji="1" lang="en-US" altLang="zh-CN"/>
              <a:t>)</a:t>
            </a:r>
            <a:r>
              <a:rPr kumimoji="1" lang="zh-CN" altLang="en-US"/>
              <a:t> 如：</a:t>
            </a:r>
            <a:r>
              <a:rPr kumimoji="1" lang="en-US" altLang="zh-CN"/>
              <a:t>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全局变量的定义与声明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/>
              <a:t>全局变量的定义：与局部变量不同</a:t>
            </a:r>
            <a:r>
              <a:rPr kumimoji="1" lang="en-US" altLang="zh-CN" sz="2400"/>
              <a:t>,</a:t>
            </a:r>
            <a:r>
              <a:rPr kumimoji="1" lang="zh-CN" altLang="en-US" sz="2400"/>
              <a:t>这有</a:t>
            </a:r>
            <a:r>
              <a:rPr kumimoji="1" lang="en-US" altLang="zh-CN" sz="2400"/>
              <a:t>int</a:t>
            </a:r>
            <a:r>
              <a:rPr kumimoji="1" lang="zh-CN" altLang="en-US" sz="2400"/>
              <a:t>  </a:t>
            </a:r>
            <a:r>
              <a:rPr kumimoji="1" lang="en-US" altLang="zh-CN" sz="2400"/>
              <a:t>x = 4 </a:t>
            </a:r>
            <a:r>
              <a:rPr kumimoji="1" lang="zh-CN" altLang="en-US" sz="2400"/>
              <a:t>这种形成才是对全局变量的定义，全局变量也不可以重复定义！</a:t>
            </a:r>
            <a:endParaRPr kumimoji="1" lang="en-US" altLang="zh-CN" sz="2400"/>
          </a:p>
          <a:p>
            <a:pPr marL="0" indent="0">
              <a:buNone/>
            </a:pPr>
            <a:endParaRPr kumimoji="1" lang="en-US" altLang="zh-CN" sz="2400"/>
          </a:p>
          <a:p>
            <a:pPr marL="0" indent="0">
              <a:buNone/>
            </a:pPr>
            <a:endParaRPr kumimoji="1" lang="en-US" altLang="zh-CN" sz="2400"/>
          </a:p>
          <a:p>
            <a:r>
              <a:rPr kumimoji="1" lang="en-US" altLang="zh-CN" sz="2400"/>
              <a:t>int  x; </a:t>
            </a:r>
            <a:r>
              <a:rPr kumimoji="1" lang="zh-CN" altLang="en-US" sz="2400"/>
              <a:t>是对全局变量的声明，同函数声明一样，全局变量的声明可以重复</a:t>
            </a:r>
            <a:endParaRPr kumimoji="1" lang="en-US" altLang="zh-CN" sz="240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6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这里没有蠢问题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全局变量为什么要有声明？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全局变量为什么要支持重复声明？</a:t>
            </a:r>
          </a:p>
        </p:txBody>
      </p:sp>
    </p:spTree>
    <p:extLst>
      <p:ext uri="{BB962C8B-B14F-4D97-AF65-F5344CB8AC3E}">
        <p14:creationId xmlns:p14="http://schemas.microsoft.com/office/powerpoint/2010/main" val="41896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928</TotalTime>
  <Words>134</Words>
  <Application>Microsoft Macintosh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局部变量与全局变量</vt:lpstr>
      <vt:lpstr>局部变量与全局变量</vt:lpstr>
      <vt:lpstr>全局变量与局部变量存储细节</vt:lpstr>
      <vt:lpstr>全局变量的定义与声明</vt:lpstr>
      <vt:lpstr>这里没有蠢问题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43</cp:revision>
  <dcterms:created xsi:type="dcterms:W3CDTF">2013-07-22T08:28:31Z</dcterms:created>
  <dcterms:modified xsi:type="dcterms:W3CDTF">2014-10-26T01:51:01Z</dcterms:modified>
</cp:coreProperties>
</file>