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sldIdLst>
    <p:sldId id="265" r:id="rId2"/>
    <p:sldId id="260" r:id="rId3"/>
    <p:sldId id="261" r:id="rId4"/>
    <p:sldId id="262" r:id="rId5"/>
    <p:sldId id="263" r:id="rId6"/>
    <p:sldId id="264" r:id="rId7"/>
    <p:sldId id="259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5"/>
            <p14:sldId id="260"/>
            <p14:sldId id="261"/>
            <p14:sldId id="262"/>
            <p14:sldId id="263"/>
            <p14:sldId id="264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zh-CN" altLang="en-US" dirty="0"/>
              <a:t>语言多文件的编译方法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李德山</a:t>
            </a:r>
          </a:p>
        </p:txBody>
      </p:sp>
    </p:spTree>
    <p:extLst>
      <p:ext uri="{BB962C8B-B14F-4D97-AF65-F5344CB8AC3E}">
        <p14:creationId xmlns:p14="http://schemas.microsoft.com/office/powerpoint/2010/main" val="266082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为什么要用多文件？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1.</a:t>
            </a:r>
            <a:r>
              <a:rPr lang="zh-CN" altLang="zh-CN" dirty="0" smtClean="0"/>
              <a:t>单</a:t>
            </a:r>
            <a:r>
              <a:rPr lang="zh-CN" altLang="zh-CN" dirty="0"/>
              <a:t>文件的坏处</a:t>
            </a:r>
          </a:p>
          <a:p>
            <a:pPr lvl="0"/>
            <a:r>
              <a:rPr lang="zh-CN" altLang="zh-CN" dirty="0"/>
              <a:t>一个文件的内容太多，不利于阅读、调试</a:t>
            </a:r>
          </a:p>
          <a:p>
            <a:pPr lvl="0"/>
            <a:r>
              <a:rPr lang="zh-CN" altLang="zh-CN" dirty="0"/>
              <a:t>多人修改同一个文件出问题</a:t>
            </a:r>
          </a:p>
          <a:p>
            <a:pPr lvl="0"/>
            <a:r>
              <a:rPr lang="zh-CN" altLang="zh-CN" dirty="0"/>
              <a:t>公司里面是团队合作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34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中如何分成多个文件？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1.</a:t>
            </a:r>
            <a:r>
              <a:rPr lang="zh-CN" altLang="zh-CN" dirty="0" smtClean="0"/>
              <a:t>将</a:t>
            </a:r>
            <a:r>
              <a:rPr lang="en-US" altLang="zh-CN" dirty="0"/>
              <a:t>sum</a:t>
            </a:r>
            <a:r>
              <a:rPr lang="zh-CN" altLang="zh-CN" dirty="0"/>
              <a:t>函数抽取到另一个</a:t>
            </a:r>
            <a:r>
              <a:rPr lang="en-US" altLang="zh-CN" dirty="0"/>
              <a:t>.c</a:t>
            </a:r>
            <a:r>
              <a:rPr lang="zh-CN" altLang="zh-CN" dirty="0"/>
              <a:t>文件中</a:t>
            </a:r>
          </a:p>
          <a:p>
            <a:pPr lvl="0"/>
            <a:r>
              <a:rPr lang="zh-CN" altLang="zh-CN" dirty="0"/>
              <a:t>先直接调用</a:t>
            </a:r>
            <a:r>
              <a:rPr lang="en-US" altLang="zh-CN" dirty="0"/>
              <a:t>sum</a:t>
            </a:r>
            <a:r>
              <a:rPr lang="zh-CN" altLang="zh-CN" dirty="0"/>
              <a:t>函数，编译警告、链接</a:t>
            </a:r>
            <a:r>
              <a:rPr lang="en-US" altLang="zh-CN" dirty="0" err="1"/>
              <a:t>main.c</a:t>
            </a:r>
            <a:r>
              <a:rPr lang="zh-CN" altLang="zh-CN" dirty="0"/>
              <a:t>错误</a:t>
            </a:r>
          </a:p>
          <a:p>
            <a:pPr lvl="0"/>
            <a:r>
              <a:rPr lang="en-US" altLang="zh-CN" dirty="0"/>
              <a:t>#include “</a:t>
            </a:r>
            <a:r>
              <a:rPr lang="en-US" altLang="zh-CN" dirty="0" err="1"/>
              <a:t>sum.c</a:t>
            </a:r>
            <a:r>
              <a:rPr lang="en-US" altLang="zh-CN" dirty="0"/>
              <a:t>” </a:t>
            </a:r>
            <a:r>
              <a:rPr lang="zh-CN" altLang="zh-CN" dirty="0"/>
              <a:t>， 编译链接</a:t>
            </a:r>
            <a:r>
              <a:rPr lang="en-US" altLang="zh-CN" dirty="0" err="1"/>
              <a:t>main.c</a:t>
            </a:r>
            <a:r>
              <a:rPr lang="zh-CN" altLang="zh-CN" dirty="0"/>
              <a:t>，运行成功（画图分析</a:t>
            </a:r>
            <a:r>
              <a:rPr lang="en-US" altLang="zh-CN" dirty="0"/>
              <a:t>.o</a:t>
            </a:r>
            <a:r>
              <a:rPr lang="zh-CN" altLang="zh-CN" dirty="0"/>
              <a:t>文件中的东西）</a:t>
            </a:r>
          </a:p>
          <a:p>
            <a:pPr lvl="0"/>
            <a:r>
              <a:rPr lang="zh-CN" altLang="zh-CN" dirty="0"/>
              <a:t>如果</a:t>
            </a:r>
            <a:r>
              <a:rPr lang="en-US" altLang="zh-CN" dirty="0" err="1"/>
              <a:t>avr.c</a:t>
            </a:r>
            <a:r>
              <a:rPr lang="zh-CN" altLang="zh-CN" dirty="0"/>
              <a:t>中使用</a:t>
            </a:r>
            <a:r>
              <a:rPr lang="en-US" altLang="zh-CN" dirty="0" err="1"/>
              <a:t>sum.c</a:t>
            </a:r>
            <a:r>
              <a:rPr lang="zh-CN" altLang="zh-CN" dirty="0"/>
              <a:t>，编译链接</a:t>
            </a:r>
            <a:r>
              <a:rPr lang="en-US" altLang="zh-CN" dirty="0" err="1"/>
              <a:t>main.c</a:t>
            </a:r>
            <a:r>
              <a:rPr lang="zh-CN" altLang="zh-CN" dirty="0"/>
              <a:t>，运行程序（画图分析出错原因）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486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dirty="0"/>
              <a:t>在其他文件中声明</a:t>
            </a:r>
            <a:r>
              <a:rPr lang="en-US" altLang="zh-CN" dirty="0"/>
              <a:t>sum</a:t>
            </a:r>
            <a:r>
              <a:rPr lang="zh-CN" altLang="zh-CN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err="1"/>
              <a:t>int</a:t>
            </a:r>
            <a:r>
              <a:rPr lang="en-US" altLang="zh-CN" dirty="0"/>
              <a:t> sum(</a:t>
            </a:r>
            <a:r>
              <a:rPr lang="en-US" altLang="zh-CN" dirty="0" err="1"/>
              <a:t>int,int</a:t>
            </a:r>
            <a:r>
              <a:rPr lang="en-US" altLang="zh-CN" dirty="0"/>
              <a:t>);  </a:t>
            </a:r>
            <a:endParaRPr lang="zh-CN" altLang="zh-CN" dirty="0"/>
          </a:p>
          <a:p>
            <a:pPr lvl="0"/>
            <a:r>
              <a:rPr lang="zh-CN" altLang="zh-CN" dirty="0"/>
              <a:t>编译链接</a:t>
            </a:r>
            <a:r>
              <a:rPr lang="en-US" altLang="zh-CN" dirty="0" err="1"/>
              <a:t>main.c</a:t>
            </a:r>
            <a:endParaRPr lang="zh-CN" altLang="zh-CN" dirty="0"/>
          </a:p>
          <a:p>
            <a:pPr lvl="0"/>
            <a:r>
              <a:rPr lang="zh-CN" altLang="zh-CN" dirty="0"/>
              <a:t>编译链接</a:t>
            </a:r>
            <a:r>
              <a:rPr lang="en-US" altLang="zh-CN" dirty="0" err="1"/>
              <a:t>sum.c</a:t>
            </a:r>
            <a:endParaRPr lang="zh-CN" altLang="zh-CN" dirty="0"/>
          </a:p>
          <a:p>
            <a:pPr lvl="0"/>
            <a:r>
              <a:rPr lang="zh-CN" altLang="zh-CN" dirty="0"/>
              <a:t>编译链接</a:t>
            </a:r>
            <a:r>
              <a:rPr lang="en-US" altLang="zh-CN" dirty="0" err="1"/>
              <a:t>main.c</a:t>
            </a:r>
            <a:r>
              <a:rPr lang="en-US" altLang="zh-CN" dirty="0"/>
              <a:t>  </a:t>
            </a:r>
            <a:r>
              <a:rPr lang="en-US" altLang="zh-CN" dirty="0" err="1"/>
              <a:t>sum.c</a:t>
            </a:r>
            <a:r>
              <a:rPr lang="zh-CN" altLang="zh-CN" dirty="0"/>
              <a:t>，运行成功</a:t>
            </a:r>
          </a:p>
          <a:p>
            <a:pPr lvl="0"/>
            <a:r>
              <a:rPr lang="en-US" altLang="zh-CN" dirty="0" err="1"/>
              <a:t>avr.c</a:t>
            </a:r>
            <a:r>
              <a:rPr lang="zh-CN" altLang="zh-CN" dirty="0"/>
              <a:t>利用一样的方法</a:t>
            </a:r>
          </a:p>
          <a:p>
            <a:r>
              <a:rPr kumimoji="1" lang="zh-CN" altLang="en-US" dirty="0" smtClean="0"/>
              <a:t>（代码演示）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82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dirty="0"/>
              <a:t>将</a:t>
            </a:r>
            <a:r>
              <a:rPr lang="en-US" altLang="zh-CN" dirty="0" err="1"/>
              <a:t>int</a:t>
            </a:r>
            <a:r>
              <a:rPr lang="en-US" altLang="zh-CN" dirty="0"/>
              <a:t> sum(</a:t>
            </a:r>
            <a:r>
              <a:rPr lang="en-US" altLang="zh-CN" dirty="0" err="1"/>
              <a:t>int,int</a:t>
            </a:r>
            <a:r>
              <a:rPr lang="en-US" altLang="zh-CN" dirty="0"/>
              <a:t>)</a:t>
            </a:r>
            <a:r>
              <a:rPr lang="zh-CN" altLang="zh-CN" dirty="0"/>
              <a:t>抽取到另外一个文</a:t>
            </a:r>
            <a:r>
              <a:rPr lang="zh-CN" altLang="zh-CN" dirty="0" smtClean="0"/>
              <a:t>件中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不抽取声明的坏处：增加新的函数了</a:t>
            </a:r>
          </a:p>
          <a:p>
            <a:pPr lvl="0"/>
            <a:r>
              <a:rPr lang="zh-CN" altLang="zh-CN" dirty="0"/>
              <a:t>抽取到</a:t>
            </a:r>
            <a:r>
              <a:rPr lang="en-US" altLang="zh-CN" dirty="0"/>
              <a:t>.c</a:t>
            </a:r>
            <a:r>
              <a:rPr lang="zh-CN" altLang="zh-CN" dirty="0"/>
              <a:t>文件中？开发工具会将所有的</a:t>
            </a:r>
            <a:r>
              <a:rPr lang="en-US" altLang="zh-CN" dirty="0"/>
              <a:t>.c</a:t>
            </a:r>
            <a:r>
              <a:rPr lang="zh-CN" altLang="zh-CN" dirty="0"/>
              <a:t>进行编译链接</a:t>
            </a:r>
          </a:p>
          <a:p>
            <a:pPr lvl="0"/>
            <a:r>
              <a:rPr lang="zh-CN" altLang="zh-CN" dirty="0"/>
              <a:t>抽取到</a:t>
            </a:r>
            <a:r>
              <a:rPr lang="en-US" altLang="zh-CN" dirty="0"/>
              <a:t>.h</a:t>
            </a:r>
            <a:r>
              <a:rPr lang="zh-CN" altLang="zh-CN" dirty="0"/>
              <a:t>文件中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72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抽取步骤总结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.c</a:t>
            </a:r>
            <a:r>
              <a:rPr lang="zh-CN" altLang="zh-CN" dirty="0"/>
              <a:t>文件写函数的定义</a:t>
            </a:r>
          </a:p>
          <a:p>
            <a:pPr lvl="0"/>
            <a:r>
              <a:rPr lang="en-US" altLang="zh-CN" dirty="0"/>
              <a:t>.h</a:t>
            </a:r>
            <a:r>
              <a:rPr lang="zh-CN" altLang="zh-CN" dirty="0"/>
              <a:t>文件写函数的声明</a:t>
            </a:r>
          </a:p>
          <a:p>
            <a:pPr lvl="0"/>
            <a:r>
              <a:rPr lang="zh-CN" altLang="zh-CN" dirty="0"/>
              <a:t>要想用我的函数，请包含我的</a:t>
            </a:r>
            <a:r>
              <a:rPr lang="en-US" altLang="zh-CN" dirty="0"/>
              <a:t>.h</a:t>
            </a:r>
            <a:r>
              <a:rPr lang="zh-CN" altLang="zh-CN" dirty="0"/>
              <a:t>文件</a:t>
            </a:r>
          </a:p>
          <a:p>
            <a:pPr lvl="0"/>
            <a:r>
              <a:rPr lang="zh-CN" altLang="zh-CN" dirty="0"/>
              <a:t>好处分析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00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87</TotalTime>
  <Words>198</Words>
  <Application>Microsoft Macintosh PowerPoint</Application>
  <PresentationFormat>全屏显示(4:3)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iOS8</vt:lpstr>
      <vt:lpstr>C语言多文件的编译方法</vt:lpstr>
      <vt:lpstr>为什么要用多文件？</vt:lpstr>
      <vt:lpstr>在C中如何分成多个文件？</vt:lpstr>
      <vt:lpstr>在其他文件中声明sum函数</vt:lpstr>
      <vt:lpstr>将int sum(int,int)抽取到另外一个文件中</vt:lpstr>
      <vt:lpstr>抽取步骤总结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39</cp:revision>
  <dcterms:created xsi:type="dcterms:W3CDTF">2013-07-22T08:28:31Z</dcterms:created>
  <dcterms:modified xsi:type="dcterms:W3CDTF">2014-10-26T01:51:12Z</dcterms:modified>
</cp:coreProperties>
</file>