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56" r:id="rId2"/>
    <p:sldId id="264" r:id="rId3"/>
    <p:sldId id="260" r:id="rId4"/>
    <p:sldId id="261" r:id="rId5"/>
    <p:sldId id="262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4"/>
            <p14:sldId id="260"/>
            <p14:sldId id="261"/>
            <p14:sldId id="262"/>
            <p14:sldId id="263"/>
          </p14:sldIdLst>
        </p14:section>
        <p14:section name="小结" id="{AB1B2271-3977-4A4B-A783-E47C58A52261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5.10.#include</a:t>
            </a:r>
            <a:r>
              <a:rPr kumimoji="1" lang="zh-CN" altLang="en-US" dirty="0" smtClean="0"/>
              <a:t>用法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讲师：李南江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#include</a:t>
            </a:r>
            <a:r>
              <a:rPr kumimoji="1" lang="zh-CN" altLang="en-US" dirty="0"/>
              <a:t>用法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1755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预处理指令简</a:t>
            </a:r>
            <a:r>
              <a:rPr lang="zh-CN" altLang="zh-CN" b="1" dirty="0" smtClean="0"/>
              <a:t>介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/>
              <a:t>在代码翻译成0、1之前，就被解析处理的指令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#include</a:t>
            </a:r>
            <a:r>
              <a:rPr lang="zh-CN" altLang="zh-CN" b="1" dirty="0"/>
              <a:t>的</a:t>
            </a:r>
            <a:r>
              <a:rPr lang="zh-CN" altLang="zh-CN" b="1" dirty="0" smtClean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纯粹是文件拷贝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0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 smtClean="0"/>
              <a:t>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/>
              <a:t>stdio.h</a:t>
            </a:r>
            <a:r>
              <a:rPr lang="zh-CN" altLang="zh-CN" dirty="0"/>
              <a:t>中有什么？链接的时候做了什么事情</a:t>
            </a:r>
          </a:p>
          <a:p>
            <a:pPr lvl="0"/>
            <a:r>
              <a:rPr lang="en-US" altLang="zh-CN" dirty="0"/>
              <a:t>&lt;&gt;</a:t>
            </a:r>
            <a:r>
              <a:rPr lang="zh-CN" altLang="zh-CN" dirty="0"/>
              <a:t>和</a:t>
            </a:r>
            <a:r>
              <a:rPr lang="en-US" altLang="zh-CN" dirty="0"/>
              <a:t>””</a:t>
            </a:r>
            <a:r>
              <a:rPr lang="zh-CN" altLang="zh-CN" dirty="0"/>
              <a:t>的区别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1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包含预警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如何写包含预警，它的作用是什么？</a:t>
            </a:r>
            <a:endParaRPr kumimoji="1" lang="en-US" altLang="zh-CN" dirty="0" smtClean="0"/>
          </a:p>
          <a:p>
            <a:r>
              <a:rPr kumimoji="1" lang="zh-CN" altLang="en-US" smtClean="0"/>
              <a:t>代码演示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包含预警的原理，在条件编译的时候讲。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9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8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86</TotalTime>
  <Words>79</Words>
  <Application>Microsoft Macintosh PowerPoint</Application>
  <PresentationFormat>全屏显示(4:3)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iOS8</vt:lpstr>
      <vt:lpstr>5.10.#include用法</vt:lpstr>
      <vt:lpstr>#include用法</vt:lpstr>
      <vt:lpstr>预处理指令简介</vt:lpstr>
      <vt:lpstr>#include的作用</vt:lpstr>
      <vt:lpstr>#include &lt;stdio.h&gt;</vt:lpstr>
      <vt:lpstr>包含预警</vt:lpstr>
      <vt:lpstr>本节知识点回顾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35</cp:revision>
  <dcterms:created xsi:type="dcterms:W3CDTF">2013-07-22T08:28:31Z</dcterms:created>
  <dcterms:modified xsi:type="dcterms:W3CDTF">2014-10-26T01:51:23Z</dcterms:modified>
</cp:coreProperties>
</file>