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6" r:id="rId2"/>
    <p:sldId id="265" r:id="rId3"/>
    <p:sldId id="261" r:id="rId4"/>
    <p:sldId id="262" r:id="rId5"/>
    <p:sldId id="263" r:id="rId6"/>
    <p:sldId id="264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6"/>
            <p14:sldId id="265"/>
            <p14:sldId id="261"/>
            <p14:sldId id="262"/>
            <p14:sldId id="263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类型说明符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9536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类型说明符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语言提供了以下</a:t>
            </a:r>
            <a:r>
              <a:rPr lang="en-US" altLang="zh-CN" dirty="0"/>
              <a:t>4</a:t>
            </a:r>
            <a:r>
              <a:rPr lang="zh-CN" altLang="en-US" dirty="0"/>
              <a:t>种说明符，</a:t>
            </a:r>
            <a:r>
              <a:rPr lang="en-US" altLang="zh-CN" dirty="0"/>
              <a:t>4</a:t>
            </a:r>
            <a:r>
              <a:rPr lang="zh-CN" altLang="en-US" dirty="0"/>
              <a:t>个都属于关键字：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short  </a:t>
            </a:r>
            <a:r>
              <a:rPr lang="zh-CN" altLang="en-US" dirty="0"/>
              <a:t>短型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long  </a:t>
            </a:r>
            <a:r>
              <a:rPr lang="zh-CN" altLang="en-US" dirty="0"/>
              <a:t>长型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signed  </a:t>
            </a:r>
            <a:r>
              <a:rPr lang="zh-CN" altLang="en-US" dirty="0"/>
              <a:t>有符号型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unsigned  </a:t>
            </a:r>
            <a:r>
              <a:rPr lang="zh-CN" altLang="en-US" dirty="0"/>
              <a:t>无符号型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这些说明符一般就是用来修饰</a:t>
            </a:r>
            <a:r>
              <a:rPr lang="en-US" altLang="zh-CN" dirty="0" err="1"/>
              <a:t>int</a:t>
            </a:r>
            <a:r>
              <a:rPr lang="zh-CN" altLang="en-US" dirty="0"/>
              <a:t>类型的，所以在使用时可以省略</a:t>
            </a:r>
            <a:r>
              <a:rPr lang="en-US" altLang="zh-CN" dirty="0" err="1"/>
              <a:t>int</a:t>
            </a:r>
            <a:endParaRPr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2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1995"/>
            <a:ext cx="8229600" cy="41339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short</a:t>
            </a:r>
            <a:r>
              <a:rPr lang="zh-CN" altLang="zh-CN" dirty="0"/>
              <a:t>和</a:t>
            </a:r>
            <a:r>
              <a:rPr lang="en-US" altLang="zh-CN" dirty="0"/>
              <a:t>long</a:t>
            </a:r>
            <a:r>
              <a:rPr lang="zh-CN" altLang="zh-CN" dirty="0"/>
              <a:t>可以提供不同长度的整型数，也就是可以改变整型数的取值范围。在</a:t>
            </a:r>
            <a:r>
              <a:rPr lang="en-US" altLang="zh-CN" dirty="0"/>
              <a:t>64bit</a:t>
            </a:r>
            <a:r>
              <a:rPr lang="zh-CN" altLang="zh-CN" dirty="0"/>
              <a:t>编译器环境下，</a:t>
            </a:r>
            <a:r>
              <a:rPr lang="en-US" altLang="zh-CN" dirty="0" err="1"/>
              <a:t>int</a:t>
            </a:r>
            <a:r>
              <a:rPr lang="zh-CN" altLang="zh-CN" dirty="0"/>
              <a:t>占用</a:t>
            </a:r>
            <a:r>
              <a:rPr lang="en-US" altLang="zh-CN" dirty="0"/>
              <a:t>4</a:t>
            </a:r>
            <a:r>
              <a:rPr lang="zh-CN" altLang="zh-CN" dirty="0"/>
              <a:t>个字节（</a:t>
            </a:r>
            <a:r>
              <a:rPr lang="en-US" altLang="zh-CN" dirty="0"/>
              <a:t>32bit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en-US" altLang="zh-CN" dirty="0"/>
              <a:t>~2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r>
              <a:rPr lang="zh-CN" altLang="zh-CN" dirty="0"/>
              <a:t>；</a:t>
            </a:r>
            <a:r>
              <a:rPr lang="en-US" altLang="zh-CN" dirty="0"/>
              <a:t>short</a:t>
            </a:r>
            <a:r>
              <a:rPr lang="zh-CN" altLang="zh-CN" dirty="0"/>
              <a:t>占用</a:t>
            </a:r>
            <a:r>
              <a:rPr lang="en-US" altLang="zh-CN" dirty="0"/>
              <a:t>2</a:t>
            </a:r>
            <a:r>
              <a:rPr lang="zh-CN" altLang="zh-CN" dirty="0"/>
              <a:t>个字节（</a:t>
            </a:r>
            <a:r>
              <a:rPr lang="en-US" altLang="zh-CN" dirty="0"/>
              <a:t>16bit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15</a:t>
            </a:r>
            <a:r>
              <a:rPr lang="en-US" altLang="zh-CN" dirty="0"/>
              <a:t>~2</a:t>
            </a:r>
            <a:r>
              <a:rPr lang="en-US" altLang="zh-CN" baseline="30000" dirty="0"/>
              <a:t>15</a:t>
            </a:r>
            <a:r>
              <a:rPr lang="en-US" altLang="zh-CN" dirty="0"/>
              <a:t>-1</a:t>
            </a:r>
            <a:r>
              <a:rPr lang="zh-CN" altLang="zh-CN" dirty="0"/>
              <a:t>；</a:t>
            </a:r>
            <a:r>
              <a:rPr lang="en-US" altLang="zh-CN" dirty="0"/>
              <a:t>long</a:t>
            </a:r>
            <a:r>
              <a:rPr lang="zh-CN" altLang="zh-CN" dirty="0"/>
              <a:t>占用</a:t>
            </a:r>
            <a:r>
              <a:rPr lang="en-US" altLang="zh-CN" dirty="0"/>
              <a:t>8</a:t>
            </a:r>
            <a:r>
              <a:rPr lang="zh-CN" altLang="zh-CN" dirty="0"/>
              <a:t>个字节（</a:t>
            </a:r>
            <a:r>
              <a:rPr lang="en-US" altLang="zh-CN" dirty="0"/>
              <a:t>64bit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63</a:t>
            </a:r>
            <a:r>
              <a:rPr lang="en-US" altLang="zh-CN" dirty="0"/>
              <a:t>~2</a:t>
            </a:r>
            <a:r>
              <a:rPr lang="en-US" altLang="zh-CN" baseline="30000" dirty="0"/>
              <a:t>63</a:t>
            </a:r>
            <a:r>
              <a:rPr lang="en-US" altLang="zh-CN" dirty="0"/>
              <a:t>-1</a:t>
            </a:r>
            <a:endParaRPr lang="zh-CN" altLang="zh-CN" dirty="0"/>
          </a:p>
          <a:p>
            <a:r>
              <a:rPr lang="en-US" altLang="zh-CN" dirty="0"/>
              <a:t>2&gt; </a:t>
            </a:r>
            <a:r>
              <a:rPr lang="zh-CN" altLang="zh-CN" dirty="0"/>
              <a:t>总结一下：在</a:t>
            </a:r>
            <a:r>
              <a:rPr lang="en-US" altLang="zh-CN" dirty="0"/>
              <a:t>64</a:t>
            </a:r>
            <a:r>
              <a:rPr lang="zh-CN" altLang="zh-CN" dirty="0"/>
              <a:t>位编译器环境下，</a:t>
            </a:r>
            <a:r>
              <a:rPr lang="en-US" altLang="zh-CN" dirty="0"/>
              <a:t>short</a:t>
            </a:r>
            <a:r>
              <a:rPr lang="zh-CN" altLang="zh-CN" dirty="0"/>
              <a:t>占</a:t>
            </a:r>
            <a:r>
              <a:rPr lang="en-US" altLang="zh-CN" dirty="0"/>
              <a:t>2</a:t>
            </a:r>
            <a:r>
              <a:rPr lang="zh-CN" altLang="zh-CN" dirty="0"/>
              <a:t>个字节</a:t>
            </a:r>
            <a:r>
              <a:rPr lang="en-US" altLang="zh-CN" dirty="0"/>
              <a:t>(16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 err="1"/>
              <a:t>int</a:t>
            </a:r>
            <a:r>
              <a:rPr lang="zh-CN" altLang="zh-CN" dirty="0"/>
              <a:t>占</a:t>
            </a:r>
            <a:r>
              <a:rPr lang="en-US" altLang="zh-CN" dirty="0"/>
              <a:t>4</a:t>
            </a:r>
            <a:r>
              <a:rPr lang="zh-CN" altLang="zh-CN" dirty="0"/>
              <a:t>个字节</a:t>
            </a:r>
            <a:r>
              <a:rPr lang="en-US" altLang="zh-CN" dirty="0"/>
              <a:t>(32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long</a:t>
            </a:r>
            <a:r>
              <a:rPr lang="zh-CN" altLang="zh-CN" dirty="0"/>
              <a:t>占</a:t>
            </a:r>
            <a:r>
              <a:rPr lang="en-US" altLang="zh-CN" dirty="0"/>
              <a:t>8</a:t>
            </a:r>
            <a:r>
              <a:rPr lang="zh-CN" altLang="zh-CN" dirty="0"/>
              <a:t>个字节</a:t>
            </a:r>
            <a:r>
              <a:rPr lang="en-US" altLang="zh-CN" dirty="0"/>
              <a:t>(64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。因此，如果使用的整数不是很大的话，可以使用</a:t>
            </a:r>
            <a:r>
              <a:rPr lang="en-US" altLang="zh-CN" dirty="0"/>
              <a:t>short</a:t>
            </a:r>
            <a:r>
              <a:rPr lang="zh-CN" altLang="zh-CN" dirty="0"/>
              <a:t>代替</a:t>
            </a:r>
            <a:r>
              <a:rPr lang="en-US" altLang="zh-CN" dirty="0" err="1"/>
              <a:t>int</a:t>
            </a:r>
            <a:r>
              <a:rPr lang="zh-CN" altLang="zh-CN" dirty="0"/>
              <a:t>，这样的话，更节省内存开销。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8930"/>
            <a:ext cx="8229600" cy="4724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世界上的编译器林林总总，不同编译器环境下，</a:t>
            </a:r>
            <a:r>
              <a:rPr lang="en-US" altLang="zh-CN" dirty="0" err="1"/>
              <a:t>int</a:t>
            </a:r>
            <a:r>
              <a:rPr lang="zh-CN" altLang="zh-CN" dirty="0"/>
              <a:t>、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long</a:t>
            </a:r>
            <a:r>
              <a:rPr lang="zh-CN" altLang="zh-CN" dirty="0"/>
              <a:t>的取值范围和占用的长度又是不一样的。比如在</a:t>
            </a:r>
            <a:r>
              <a:rPr lang="en-US" altLang="zh-CN" dirty="0"/>
              <a:t>16bit</a:t>
            </a:r>
            <a:r>
              <a:rPr lang="zh-CN" altLang="zh-CN" dirty="0"/>
              <a:t>编译器环境下，</a:t>
            </a:r>
            <a:r>
              <a:rPr lang="en-US" altLang="zh-CN" dirty="0"/>
              <a:t>long</a:t>
            </a:r>
            <a:r>
              <a:rPr lang="zh-CN" altLang="zh-CN" dirty="0"/>
              <a:t>只占用</a:t>
            </a:r>
            <a:r>
              <a:rPr lang="en-US" altLang="zh-CN" dirty="0"/>
              <a:t>4</a:t>
            </a:r>
            <a:r>
              <a:rPr lang="zh-CN" altLang="zh-CN" dirty="0"/>
              <a:t>个字节。不过幸运的是，</a:t>
            </a:r>
            <a:r>
              <a:rPr lang="en-US" altLang="zh-CN" dirty="0"/>
              <a:t>ANSI \ ISO</a:t>
            </a:r>
            <a:r>
              <a:rPr lang="zh-CN" altLang="zh-CN" dirty="0"/>
              <a:t>制定了以下规则：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short跟int至少为16位(2字节)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long至少为32位(4字节)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short的长度不能大于int，int的长度不能大于long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char一定为为8位(1字节)，</a:t>
            </a:r>
            <a:r>
              <a:rPr lang="en-US" altLang="zh-CN" dirty="0" err="1">
                <a:solidFill>
                  <a:srgbClr val="0000FF"/>
                </a:solidFill>
              </a:rPr>
              <a:t>毕竟char是我们编程能用的最小数据类型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389"/>
            <a:ext cx="8229600" cy="42816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可以连续使用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long</a:t>
            </a:r>
            <a:r>
              <a:rPr lang="zh-CN" altLang="zh-CN" dirty="0"/>
              <a:t>，也就是</a:t>
            </a:r>
            <a:r>
              <a:rPr lang="en-US" altLang="zh-CN" dirty="0"/>
              <a:t>long long</a:t>
            </a:r>
            <a:r>
              <a:rPr lang="zh-CN" altLang="zh-CN" dirty="0"/>
              <a:t>。一般来说，</a:t>
            </a:r>
            <a:r>
              <a:rPr lang="en-US" altLang="zh-CN" dirty="0"/>
              <a:t>long long</a:t>
            </a:r>
            <a:r>
              <a:rPr lang="zh-CN" altLang="zh-CN" dirty="0"/>
              <a:t>的范围是不小于</a:t>
            </a:r>
            <a:r>
              <a:rPr lang="en-US" altLang="zh-CN" dirty="0"/>
              <a:t>long</a:t>
            </a:r>
            <a:r>
              <a:rPr lang="zh-CN" altLang="zh-CN" dirty="0"/>
              <a:t>的，比如在</a:t>
            </a:r>
            <a:r>
              <a:rPr lang="en-US" altLang="zh-CN" dirty="0"/>
              <a:t>32bit</a:t>
            </a:r>
            <a:r>
              <a:rPr lang="zh-CN" altLang="zh-CN" dirty="0"/>
              <a:t>编译器环境下，</a:t>
            </a:r>
            <a:r>
              <a:rPr lang="en-US" altLang="zh-CN" dirty="0"/>
              <a:t>long long</a:t>
            </a:r>
            <a:r>
              <a:rPr lang="zh-CN" altLang="zh-CN" dirty="0"/>
              <a:t>占用</a:t>
            </a:r>
            <a:r>
              <a:rPr lang="en-US" altLang="zh-CN" dirty="0"/>
              <a:t>8</a:t>
            </a:r>
            <a:r>
              <a:rPr lang="zh-CN" altLang="zh-CN" dirty="0"/>
              <a:t>个字节，</a:t>
            </a:r>
            <a:r>
              <a:rPr lang="en-US" altLang="zh-CN" dirty="0"/>
              <a:t>long</a:t>
            </a:r>
            <a:r>
              <a:rPr lang="zh-CN" altLang="zh-CN" dirty="0"/>
              <a:t>占用</a:t>
            </a:r>
            <a:r>
              <a:rPr lang="en-US" altLang="zh-CN" dirty="0"/>
              <a:t>4</a:t>
            </a:r>
            <a:r>
              <a:rPr lang="zh-CN" altLang="zh-CN" dirty="0"/>
              <a:t>个字节。不过在</a:t>
            </a:r>
            <a:r>
              <a:rPr lang="en-US" altLang="zh-CN" dirty="0"/>
              <a:t>64bit</a:t>
            </a:r>
            <a:r>
              <a:rPr lang="zh-CN" altLang="zh-CN" dirty="0"/>
              <a:t>编译器环境下，</a:t>
            </a:r>
            <a:r>
              <a:rPr lang="en-US" altLang="zh-CN" dirty="0"/>
              <a:t>long long</a:t>
            </a:r>
            <a:r>
              <a:rPr lang="zh-CN" altLang="zh-CN" dirty="0"/>
              <a:t>跟</a:t>
            </a:r>
            <a:r>
              <a:rPr lang="en-US" altLang="zh-CN" dirty="0"/>
              <a:t>long</a:t>
            </a:r>
            <a:r>
              <a:rPr lang="zh-CN" altLang="zh-CN" dirty="0"/>
              <a:t>是一样的，都占用</a:t>
            </a:r>
            <a:r>
              <a:rPr lang="en-US" altLang="zh-CN" dirty="0"/>
              <a:t>8</a:t>
            </a:r>
            <a:r>
              <a:rPr lang="zh-CN" altLang="zh-CN" dirty="0"/>
              <a:t>个字节。</a:t>
            </a:r>
          </a:p>
          <a:p>
            <a:r>
              <a:rPr lang="en-US" altLang="zh-CN" dirty="0"/>
              <a:t>5&gt; </a:t>
            </a:r>
            <a:r>
              <a:rPr lang="zh-CN" altLang="zh-CN" dirty="0"/>
              <a:t>还有一点要明确的是：</a:t>
            </a:r>
            <a:r>
              <a:rPr lang="en-US" altLang="zh-CN" dirty="0">
                <a:solidFill>
                  <a:srgbClr val="FF0000"/>
                </a:solidFill>
              </a:rPr>
              <a:t>short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long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long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long long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long long</a:t>
            </a:r>
            <a:endParaRPr lang="zh-CN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0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9693"/>
            <a:ext cx="8229600" cy="39863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signed</a:t>
            </a:r>
            <a:r>
              <a:rPr lang="zh-CN" altLang="zh-CN" b="1" dirty="0"/>
              <a:t>和</a:t>
            </a:r>
            <a:r>
              <a:rPr lang="en-US" altLang="zh-CN" b="1" dirty="0" smtClean="0"/>
              <a:t>unsigned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首先要明确的：</a:t>
            </a:r>
            <a:r>
              <a:rPr lang="en-US" altLang="zh-CN" dirty="0"/>
              <a:t>signed </a:t>
            </a:r>
            <a:r>
              <a:rPr lang="en-US" altLang="zh-CN" dirty="0" err="1"/>
              <a:t>int</a:t>
            </a:r>
            <a:r>
              <a:rPr lang="zh-CN" altLang="zh-CN" dirty="0"/>
              <a:t>等价于</a:t>
            </a:r>
            <a:r>
              <a:rPr lang="en-US" altLang="zh-CN" dirty="0"/>
              <a:t>signed</a:t>
            </a:r>
            <a:r>
              <a:rPr lang="zh-CN" altLang="zh-CN" dirty="0"/>
              <a:t>，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zh-CN" altLang="zh-CN" dirty="0"/>
              <a:t>等价于</a:t>
            </a:r>
            <a:r>
              <a:rPr lang="en-US" altLang="zh-CN" dirty="0"/>
              <a:t>unsigned</a:t>
            </a:r>
            <a:endParaRPr lang="zh-CN" altLang="zh-CN" dirty="0"/>
          </a:p>
          <a:p>
            <a:r>
              <a:rPr lang="en-US" altLang="zh-CN" dirty="0"/>
              <a:t>2&gt; signed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的区别就是它们的最高位是否要当做符号位，并不会像</a:t>
            </a:r>
            <a:r>
              <a:rPr lang="en-US" altLang="zh-CN" dirty="0"/>
              <a:t>short</a:t>
            </a:r>
            <a:r>
              <a:rPr lang="zh-CN" altLang="zh-CN" dirty="0"/>
              <a:t>和</a:t>
            </a:r>
            <a:r>
              <a:rPr lang="en-US" altLang="zh-CN" dirty="0"/>
              <a:t>long</a:t>
            </a:r>
            <a:r>
              <a:rPr lang="zh-CN" altLang="zh-CN" dirty="0"/>
              <a:t>那样改变数据的长度，即所占的字节数。</a:t>
            </a:r>
          </a:p>
          <a:p>
            <a:pPr lvl="0"/>
            <a:r>
              <a:rPr lang="en-US" altLang="zh-CN" dirty="0"/>
              <a:t>signed：表示有符号，也就是说最高位要当做符号位，所以包括正数、负数和0。其实int的最高位本来就是符号位，已经包括了正负数和0了，因此signed和int是一样的，signed等价于signed int，也等价于int。signed的取值范围是-2</a:t>
            </a:r>
            <a:r>
              <a:rPr lang="en-US" altLang="zh-CN" baseline="30000" dirty="0"/>
              <a:t>31</a:t>
            </a:r>
            <a:r>
              <a:rPr lang="en-US" altLang="zh-CN" dirty="0"/>
              <a:t> ~ 2</a:t>
            </a:r>
            <a:r>
              <a:rPr lang="en-US" altLang="zh-CN" baseline="30000" dirty="0"/>
              <a:t>31</a:t>
            </a:r>
            <a:r>
              <a:rPr lang="en-US" altLang="zh-CN" dirty="0"/>
              <a:t> - 1</a:t>
            </a:r>
            <a:endParaRPr lang="zh-CN" altLang="zh-CN" dirty="0"/>
          </a:p>
          <a:p>
            <a:pPr lvl="0"/>
            <a:r>
              <a:rPr lang="en-US" altLang="zh-CN" dirty="0" err="1"/>
              <a:t>unsigned：表示无符号，也就是说最高位并不当做符号位，所</a:t>
            </a:r>
            <a:r>
              <a:rPr lang="en-US" altLang="zh-CN" dirty="0"/>
              <a:t> 以不包括负数。在64bit编译器环境下面，int占用4个字节（32bit），因此unsigned的取值范围是：0000 0000 0000 0000 0000 0000 0000 0000 ~ 1111 1111 1111 1111 1111 1111 1111 1111，也就是0 ~ 2</a:t>
            </a:r>
            <a:r>
              <a:rPr lang="en-US" altLang="zh-CN" baseline="30000" dirty="0"/>
              <a:t>32</a:t>
            </a:r>
            <a:r>
              <a:rPr lang="en-US" altLang="zh-CN" dirty="0"/>
              <a:t> - 1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2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108</TotalTime>
  <Words>509</Words>
  <Application>Microsoft Macintosh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类型说明符</vt:lpstr>
      <vt:lpstr>类型说明符</vt:lpstr>
      <vt:lpstr>short和long</vt:lpstr>
      <vt:lpstr>short和long</vt:lpstr>
      <vt:lpstr>short和long</vt:lpstr>
      <vt:lpstr>signed和unsigned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48</cp:revision>
  <dcterms:created xsi:type="dcterms:W3CDTF">2013-07-22T08:28:31Z</dcterms:created>
  <dcterms:modified xsi:type="dcterms:W3CDTF">2014-10-26T01:55:34Z</dcterms:modified>
</cp:coreProperties>
</file>