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DE9F-E4EC-9B46-BF25-BB642E52E8AD}" type="datetimeFigureOut">
              <a:rPr kumimoji="1" lang="zh-CN" altLang="en-US" smtClean="0"/>
              <a:t>14/11/9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751-284E-3244-B1EB-111C98290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3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DE9F-E4EC-9B46-BF25-BB642E52E8AD}" type="datetimeFigureOut">
              <a:rPr kumimoji="1" lang="zh-CN" altLang="en-US" smtClean="0"/>
              <a:t>14/11/9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751-284E-3244-B1EB-111C98290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07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DE9F-E4EC-9B46-BF25-BB642E52E8AD}" type="datetimeFigureOut">
              <a:rPr kumimoji="1" lang="zh-CN" altLang="en-US" smtClean="0"/>
              <a:t>14/11/9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751-284E-3244-B1EB-111C98290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89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DE9F-E4EC-9B46-BF25-BB642E52E8AD}" type="datetimeFigureOut">
              <a:rPr kumimoji="1" lang="zh-CN" altLang="en-US" smtClean="0"/>
              <a:t>14/11/9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751-284E-3244-B1EB-111C98290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16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DE9F-E4EC-9B46-BF25-BB642E52E8AD}" type="datetimeFigureOut">
              <a:rPr kumimoji="1" lang="zh-CN" altLang="en-US" smtClean="0"/>
              <a:t>14/11/9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751-284E-3244-B1EB-111C98290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03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DE9F-E4EC-9B46-BF25-BB642E52E8AD}" type="datetimeFigureOut">
              <a:rPr kumimoji="1" lang="zh-CN" altLang="en-US" smtClean="0"/>
              <a:t>14/11/9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751-284E-3244-B1EB-111C98290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70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DE9F-E4EC-9B46-BF25-BB642E52E8AD}" type="datetimeFigureOut">
              <a:rPr kumimoji="1" lang="zh-CN" altLang="en-US" smtClean="0"/>
              <a:t>14/11/9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751-284E-3244-B1EB-111C98290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90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DE9F-E4EC-9B46-BF25-BB642E52E8AD}" type="datetimeFigureOut">
              <a:rPr kumimoji="1" lang="zh-CN" altLang="en-US" smtClean="0"/>
              <a:t>14/11/9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751-284E-3244-B1EB-111C98290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2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DE9F-E4EC-9B46-BF25-BB642E52E8AD}" type="datetimeFigureOut">
              <a:rPr kumimoji="1" lang="zh-CN" altLang="en-US" smtClean="0"/>
              <a:t>14/11/9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751-284E-3244-B1EB-111C98290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50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DE9F-E4EC-9B46-BF25-BB642E52E8AD}" type="datetimeFigureOut">
              <a:rPr kumimoji="1" lang="zh-CN" altLang="en-US" smtClean="0"/>
              <a:t>14/11/9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751-284E-3244-B1EB-111C98290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30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DE9F-E4EC-9B46-BF25-BB642E52E8AD}" type="datetimeFigureOut">
              <a:rPr kumimoji="1" lang="zh-CN" altLang="en-US" smtClean="0"/>
              <a:t>14/11/9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751-284E-3244-B1EB-111C98290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65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DE9F-E4EC-9B46-BF25-BB642E52E8AD}" type="datetimeFigureOut">
              <a:rPr kumimoji="1" lang="zh-CN" altLang="en-US" smtClean="0"/>
              <a:t>14/11/9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E751-284E-3244-B1EB-111C98290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93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27879"/>
              </p:ext>
            </p:extLst>
          </p:nvPr>
        </p:nvGraphicFramePr>
        <p:xfrm>
          <a:off x="1524000" y="1397000"/>
          <a:ext cx="6096000" cy="1752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一维数组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二维数组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Scores[0]</a:t>
                      </a:r>
                      <a:r>
                        <a:rPr lang="en-US" altLang="zh-CN" dirty="0" smtClean="0"/>
                        <a:t>[0]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Scores[0]</a:t>
                      </a:r>
                      <a:r>
                        <a:rPr lang="zh-CN" altLang="en-US" dirty="0" smtClean="0"/>
                        <a:t>[</a:t>
                      </a:r>
                      <a:r>
                        <a:rPr lang="en-US" altLang="zh-CN" dirty="0" smtClean="0"/>
                        <a:t>1]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r>
                        <a:rPr lang="en-US" altLang="zh-CN" dirty="0" smtClean="0"/>
                        <a:t>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Scores[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en-US" altLang="zh-CN" dirty="0" smtClean="0"/>
                        <a:t>]</a:t>
                      </a:r>
                      <a:r>
                        <a:rPr lang="zh-CN" altLang="en-US" dirty="0" smtClean="0"/>
                        <a:t>[</a:t>
                      </a:r>
                      <a:r>
                        <a:rPr lang="en-US" altLang="zh-CN" dirty="0" smtClean="0"/>
                        <a:t>0]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Scores[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]</a:t>
                      </a:r>
                      <a:r>
                        <a:rPr lang="en-US" altLang="zh-CN" dirty="0" smtClean="0"/>
                        <a:t>[1]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Scores</a:t>
                      </a:r>
                      <a:r>
                        <a:rPr lang="en-US" altLang="zh-CN" dirty="0" smtClean="0"/>
                        <a:t>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50</Words>
  <Application>Microsoft Macintosh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apple</cp:lastModifiedBy>
  <cp:revision>1</cp:revision>
  <dcterms:created xsi:type="dcterms:W3CDTF">2014-11-09T03:23:06Z</dcterms:created>
  <dcterms:modified xsi:type="dcterms:W3CDTF">2014-11-09T07:40:43Z</dcterms:modified>
</cp:coreProperties>
</file>