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sldIdLst>
    <p:sldId id="268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6" r:id="rId10"/>
    <p:sldId id="259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8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一级指针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6934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指针</a:t>
            </a:r>
            <a:r>
              <a:rPr lang="zh-CN" altLang="zh-CN" b="1" dirty="0" smtClean="0"/>
              <a:t>前奏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1.</a:t>
            </a:r>
            <a:r>
              <a:rPr lang="zh-CN" altLang="zh-CN" b="1" dirty="0" smtClean="0"/>
              <a:t>指针</a:t>
            </a:r>
            <a:r>
              <a:rPr lang="zh-CN" altLang="zh-CN" b="1" dirty="0"/>
              <a:t>的重要性</a:t>
            </a:r>
          </a:p>
          <a:p>
            <a:pPr lvl="1"/>
            <a:r>
              <a:rPr lang="zh-CN" altLang="zh-CN" dirty="0"/>
              <a:t>指针是</a:t>
            </a:r>
            <a:r>
              <a:rPr lang="en-US" altLang="zh-CN" dirty="0"/>
              <a:t>C</a:t>
            </a:r>
            <a:r>
              <a:rPr lang="zh-CN" altLang="zh-CN" dirty="0"/>
              <a:t>语言中非常重要的数据类型，如果你说</a:t>
            </a:r>
            <a:r>
              <a:rPr lang="en-US" altLang="zh-CN" dirty="0"/>
              <a:t>C</a:t>
            </a:r>
            <a:r>
              <a:rPr lang="zh-CN" altLang="zh-CN" dirty="0"/>
              <a:t>语言中除了指针，其他你都学得很好，那你干脆说没学过</a:t>
            </a:r>
            <a:r>
              <a:rPr lang="en-US" altLang="zh-CN" dirty="0"/>
              <a:t>C</a:t>
            </a:r>
            <a:r>
              <a:rPr lang="zh-CN" altLang="zh-CN" dirty="0"/>
              <a:t>语言。</a:t>
            </a:r>
          </a:p>
          <a:p>
            <a:pPr lvl="0"/>
            <a:r>
              <a:rPr lang="en-US" altLang="zh-CN" b="1" dirty="0" smtClean="0"/>
              <a:t>2.</a:t>
            </a:r>
            <a:r>
              <a:rPr lang="zh-CN" altLang="zh-CN" b="1" dirty="0" smtClean="0"/>
              <a:t>小需</a:t>
            </a:r>
            <a:r>
              <a:rPr lang="zh-CN" altLang="zh-CN" b="1" dirty="0"/>
              <a:t>求</a:t>
            </a:r>
          </a:p>
          <a:p>
            <a:pPr lvl="1"/>
            <a:r>
              <a:rPr lang="en-US" altLang="zh-CN" dirty="0"/>
              <a:t>void change(</a:t>
            </a:r>
            <a:r>
              <a:rPr lang="en-US" altLang="zh-CN" dirty="0" err="1"/>
              <a:t>int</a:t>
            </a:r>
            <a:r>
              <a:rPr lang="en-US" altLang="zh-CN" dirty="0"/>
              <a:t>  n)</a:t>
            </a:r>
            <a:r>
              <a:rPr lang="zh-CN" altLang="zh-CN" dirty="0"/>
              <a:t>函数调用完毕后，改变实参的值</a:t>
            </a:r>
          </a:p>
          <a:p>
            <a:pPr lvl="1"/>
            <a:r>
              <a:rPr lang="zh-CN" altLang="zh-CN" dirty="0"/>
              <a:t>分析：修改实参的值</a:t>
            </a:r>
            <a:r>
              <a:rPr lang="en-US" altLang="zh-CN" dirty="0"/>
              <a:t>-&gt;</a:t>
            </a:r>
            <a:r>
              <a:rPr lang="zh-CN" altLang="zh-CN" dirty="0"/>
              <a:t>找到存储空间</a:t>
            </a:r>
            <a:r>
              <a:rPr lang="en-US" altLang="zh-CN" dirty="0"/>
              <a:t>-&gt;</a:t>
            </a:r>
            <a:r>
              <a:rPr lang="zh-CN" altLang="zh-CN" dirty="0"/>
              <a:t>地址</a:t>
            </a:r>
          </a:p>
          <a:p>
            <a:pPr lvl="1"/>
            <a:r>
              <a:rPr kumimoji="1" lang="zh-CN" altLang="en-US" dirty="0" smtClean="0"/>
              <a:t>（代码演示）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30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什么是指针？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指针就是用来保存变量的地址的变量。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例如：我们定义一个变量</a:t>
            </a:r>
            <a:r>
              <a:rPr lang="en-US" altLang="zh-CN" dirty="0"/>
              <a:t>char </a:t>
            </a:r>
            <a:r>
              <a:rPr lang="en-US" altLang="zh-CN" dirty="0" err="1"/>
              <a:t>aChar</a:t>
            </a:r>
            <a:r>
              <a:rPr lang="en-US" altLang="zh-CN" dirty="0"/>
              <a:t> = ‘G’; </a:t>
            </a:r>
            <a:endParaRPr kumimoji="1" lang="zh-CN" altLang="en-US" dirty="0"/>
          </a:p>
        </p:txBody>
      </p:sp>
      <p:pic>
        <p:nvPicPr>
          <p:cNvPr id="4" name="图片 3" descr="指针定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58" y="2824045"/>
            <a:ext cx="4292243" cy="330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4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char* p = &amp;</a:t>
            </a:r>
            <a:r>
              <a:rPr lang="en-US" altLang="zh-CN" dirty="0" err="1"/>
              <a:t>aChar</a:t>
            </a:r>
            <a:r>
              <a:rPr lang="en-US" altLang="zh-CN" dirty="0"/>
              <a:t>;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我们通过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来获取变量的地址。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.&amp;</a:t>
            </a:r>
            <a:r>
              <a:rPr kumimoji="1" lang="zh-CN" altLang="en-US" dirty="0" smtClean="0"/>
              <a:t>这个操作符只能指向变量或者是数组。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.&amp;</a:t>
            </a:r>
            <a:r>
              <a:rPr kumimoji="1" lang="zh-CN" altLang="en-US" dirty="0" smtClean="0"/>
              <a:t>是获取地址的操作符。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%p</a:t>
            </a:r>
            <a:r>
              <a:rPr kumimoji="1" lang="zh-CN" altLang="en-US" dirty="0" smtClean="0"/>
              <a:t>来打印地址。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代码演示）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24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指针的本质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指针是一个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字节（或是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字节）的一个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的整数。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换句话说也就一个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型的变量。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69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指针变量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指针变量是用来保存地址的。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指针变量里保存的地址可以修改。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指针变量可以指向特殊的数据类型。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可以有多个指针变量里的值是相同的。（换句话说，可以有多个指针指向一个变量）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79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指针变量</a:t>
            </a:r>
          </a:p>
        </p:txBody>
      </p:sp>
      <p:pic>
        <p:nvPicPr>
          <p:cNvPr id="4" name="内容占位符 3" descr="指针变量定义图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" r="56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1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多个指针指向一个变量</a:t>
            </a:r>
            <a:endParaRPr kumimoji="1" lang="zh-CN" altLang="en-US" dirty="0"/>
          </a:p>
        </p:txBody>
      </p:sp>
      <p:pic>
        <p:nvPicPr>
          <p:cNvPr id="4" name="内容占位符 3" descr="多个指针指向一个变量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7" b="98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446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指针变量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指针初体验（代码演示）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26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110</TotalTime>
  <Words>190</Words>
  <Application>Microsoft Macintosh PowerPoint</Application>
  <PresentationFormat>全屏显示(4:3)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iOS8</vt:lpstr>
      <vt:lpstr>一级指针</vt:lpstr>
      <vt:lpstr>指针前奏</vt:lpstr>
      <vt:lpstr>什么是指针？</vt:lpstr>
      <vt:lpstr>char* p = &amp;aChar; </vt:lpstr>
      <vt:lpstr>指针的本质</vt:lpstr>
      <vt:lpstr>指针变量</vt:lpstr>
      <vt:lpstr>指针变量</vt:lpstr>
      <vt:lpstr>多个指针指向一个变量</vt:lpstr>
      <vt:lpstr>指针变量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40</cp:revision>
  <dcterms:created xsi:type="dcterms:W3CDTF">2013-07-22T08:28:31Z</dcterms:created>
  <dcterms:modified xsi:type="dcterms:W3CDTF">2014-10-26T02:00:21Z</dcterms:modified>
</cp:coreProperties>
</file>