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8" r:id="rId1"/>
  </p:sldMasterIdLst>
  <p:sldIdLst>
    <p:sldId id="263" r:id="rId2"/>
    <p:sldId id="260" r:id="rId3"/>
    <p:sldId id="261" r:id="rId4"/>
    <p:sldId id="262" r:id="rId5"/>
    <p:sldId id="259" r:id="rId6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91BB26B-35C6-6341-949F-B116D9B8DACA}">
          <p14:sldIdLst>
            <p14:sldId id="263"/>
            <p14:sldId id="260"/>
            <p14:sldId id="261"/>
            <p14:sldId id="262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7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business_landing_her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8858"/>
            <a:ext cx="9144000" cy="275938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900" y="-4271"/>
            <a:ext cx="1393548" cy="13935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746" y="4624668"/>
            <a:ext cx="8498454" cy="933450"/>
          </a:xfrm>
        </p:spPr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746" y="5562599"/>
            <a:ext cx="8498454" cy="748553"/>
          </a:xfrm>
        </p:spPr>
        <p:txBody>
          <a:bodyPr>
            <a:normAutofit/>
          </a:bodyPr>
          <a:lstStyle>
            <a:lvl1pPr marL="0" indent="0" algn="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grpSp>
        <p:nvGrpSpPr>
          <p:cNvPr id="10" name="组 9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11" name="Picture 11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sp>
        <p:nvSpPr>
          <p:cNvPr id="13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728009"/>
            <a:ext cx="3460658" cy="54156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照片和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5" name="图片 4" descr="overview_it_cent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26" y="1570254"/>
            <a:ext cx="3642811" cy="371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04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905" y="4424082"/>
            <a:ext cx="7495018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711794"/>
            <a:ext cx="7495018" cy="370475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7905" y="5257799"/>
            <a:ext cx="7495018" cy="885825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DB0C32-7029-2949-BCD8-6FCD87A2D7B2}" type="datetimeFigureOut">
              <a:rPr kumimoji="1" lang="zh-CN" altLang="en-US" smtClean="0"/>
              <a:t>14/10/26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3600"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323563C-D857-B04A-BE07-88BC1108580C}" type="datetimeFigureOut">
              <a:rPr kumimoji="1" lang="zh-CN" altLang="en-US" smtClean="0"/>
              <a:t>14/10/26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3C7663A-B568-6842-A81D-265156967A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265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827471"/>
          </a:xfrm>
        </p:spPr>
        <p:txBody>
          <a:bodyPr/>
          <a:lstStyle>
            <a:lvl1pPr>
              <a:defRPr b="0" i="0">
                <a:latin typeface="Eurostile"/>
                <a:cs typeface="Eurostile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450976"/>
            <a:ext cx="8128599" cy="4675188"/>
          </a:xfrm>
        </p:spPr>
        <p:txBody>
          <a:bodyPr/>
          <a:lstStyle>
            <a:lvl1pPr>
              <a:defRPr>
                <a:latin typeface="Eurostile"/>
                <a:cs typeface="Eurostile"/>
              </a:defRPr>
            </a:lvl1pPr>
            <a:lvl2pPr>
              <a:defRPr>
                <a:latin typeface="Eurostile"/>
                <a:cs typeface="Eurostile"/>
              </a:defRPr>
            </a:lvl2pPr>
            <a:lvl3pPr>
              <a:defRPr>
                <a:latin typeface="Eurostile"/>
                <a:cs typeface="Eurostile"/>
              </a:defRPr>
            </a:lvl3pPr>
            <a:lvl4pPr>
              <a:defRPr>
                <a:latin typeface="Eurostile"/>
                <a:cs typeface="Eurostile"/>
              </a:defRPr>
            </a:lvl4pPr>
            <a:lvl5pPr>
              <a:defRPr>
                <a:latin typeface="Eurostile"/>
                <a:cs typeface="Eurostile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65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8128599" cy="995082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7" y="1129553"/>
            <a:ext cx="8128555" cy="610057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Eurostile"/>
                <a:ea typeface="华文细黑"/>
                <a:cs typeface="Eurostil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130948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1739610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1748118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739610"/>
            <a:ext cx="8128556" cy="22123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3951923"/>
            <a:ext cx="8128556" cy="217900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774478"/>
            <a:ext cx="3451225" cy="54987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774478"/>
            <a:ext cx="4597399" cy="549879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 10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7" name="Picture 11"/>
            <p:cNvPicPr>
              <a:picLocks noChangeAspect="1" noChangeArrowheads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544" y="2541"/>
            <a:ext cx="1376679" cy="137667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739610"/>
            <a:ext cx="8128599" cy="4386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</p:sldLayoutIdLst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accent1"/>
          </a:solidFill>
          <a:latin typeface="Eurostile"/>
          <a:ea typeface="微软雅黑"/>
          <a:cs typeface="Eurostile"/>
        </a:defRPr>
      </a:lvl1pPr>
    </p:titleStyle>
    <p:bodyStyle>
      <a:lvl1pPr marL="228600" indent="-228600" algn="l" defTabSz="914400" rtl="0" eaLnBrk="1" latinLnBrk="0" hangingPunct="1">
        <a:spcBef>
          <a:spcPts val="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/>
              <a:t>一级指针的简单使用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/>
              <a:t>讲师：李德山</a:t>
            </a:r>
          </a:p>
        </p:txBody>
      </p:sp>
    </p:spTree>
    <p:extLst>
      <p:ext uri="{BB962C8B-B14F-4D97-AF65-F5344CB8AC3E}">
        <p14:creationId xmlns:p14="http://schemas.microsoft.com/office/powerpoint/2010/main" val="955660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如何通过指针去访问一个变量</a:t>
            </a:r>
            <a:endParaRPr kumimoji="1"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For example:</a:t>
            </a:r>
            <a:endParaRPr lang="zh-CN" altLang="zh-CN" dirty="0"/>
          </a:p>
          <a:p>
            <a:r>
              <a:rPr lang="en-US" altLang="zh-CN" dirty="0"/>
              <a:t>p = &amp;a;</a:t>
            </a:r>
            <a:endParaRPr lang="zh-CN" altLang="zh-CN" dirty="0"/>
          </a:p>
          <a:p>
            <a:r>
              <a:rPr lang="en-US" altLang="zh-CN" dirty="0"/>
              <a:t>c = *p + 43;</a:t>
            </a:r>
            <a:endParaRPr lang="zh-CN" altLang="zh-CN" dirty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指针访问内存可以通过*这个操作符去访问所指向的内存空间。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015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通过指针访问内存空间</a:t>
            </a:r>
            <a:endParaRPr kumimoji="1" lang="zh-CN" altLang="en-US" dirty="0"/>
          </a:p>
        </p:txBody>
      </p:sp>
      <p:pic>
        <p:nvPicPr>
          <p:cNvPr id="4" name="内容占位符 3" descr="通过指针访问内存空间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23" b="802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34065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练习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zh-CN" dirty="0" smtClean="0"/>
              <a:t>i</a:t>
            </a:r>
            <a:r>
              <a:rPr kumimoji="1" lang="en-US" altLang="zh-CN" dirty="0" err="1" smtClean="0"/>
              <a:t>nt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100;</a:t>
            </a:r>
          </a:p>
          <a:p>
            <a:r>
              <a:rPr kumimoji="1" lang="zh-CN" altLang="en-US" dirty="0" smtClean="0"/>
              <a:t>定义一个指针 </a:t>
            </a:r>
            <a:r>
              <a:rPr kumimoji="1" lang="en-US" altLang="zh-CN" dirty="0" smtClean="0"/>
              <a:t>p</a:t>
            </a:r>
            <a:r>
              <a:rPr kumimoji="1" lang="zh-CN" altLang="en-US" dirty="0" smtClean="0"/>
              <a:t>指向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；</a:t>
            </a:r>
            <a:endParaRPr kumimoji="1" lang="en-US" altLang="zh-CN" dirty="0" smtClean="0"/>
          </a:p>
          <a:p>
            <a:r>
              <a:rPr kumimoji="1" lang="zh-CN" altLang="en-US" dirty="0" smtClean="0"/>
              <a:t>通过指针</a:t>
            </a:r>
            <a:r>
              <a:rPr kumimoji="1" lang="en-US" altLang="zh-CN" dirty="0" smtClean="0"/>
              <a:t>p</a:t>
            </a:r>
            <a:r>
              <a:rPr kumimoji="1" lang="zh-CN" altLang="en-US" dirty="0" smtClean="0"/>
              <a:t>去修改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的内存空间的值。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打印结果，是否正确。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9550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Q &amp; A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Thanks!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4012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iOS8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优势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优势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iOS8.thmx</Template>
  <TotalTime>92</TotalTime>
  <Words>57</Words>
  <Application>Microsoft Macintosh PowerPoint</Application>
  <PresentationFormat>全屏显示(4:3)</PresentationFormat>
  <Paragraphs>16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iOS8</vt:lpstr>
      <vt:lpstr>一级指针的简单使用</vt:lpstr>
      <vt:lpstr>如何通过指针去访问一个变量</vt:lpstr>
      <vt:lpstr>通过指针访问内存空间</vt:lpstr>
      <vt:lpstr>练习</vt:lpstr>
      <vt:lpstr>Q &amp; A</vt:lpstr>
    </vt:vector>
  </TitlesOfParts>
  <Company>北京帷幄昊合数字娱乐科技有限公司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数据存储</dc:title>
  <dc:creator>刘凡</dc:creator>
  <cp:lastModifiedBy>Ivan Lee</cp:lastModifiedBy>
  <cp:revision>39</cp:revision>
  <dcterms:created xsi:type="dcterms:W3CDTF">2013-07-22T08:28:31Z</dcterms:created>
  <dcterms:modified xsi:type="dcterms:W3CDTF">2014-10-26T02:00:30Z</dcterms:modified>
</cp:coreProperties>
</file>