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sldIdLst>
    <p:sldId id="266" r:id="rId2"/>
    <p:sldId id="260" r:id="rId3"/>
    <p:sldId id="261" r:id="rId4"/>
    <p:sldId id="262" r:id="rId5"/>
    <p:sldId id="263" r:id="rId6"/>
    <p:sldId id="264" r:id="rId7"/>
    <p:sldId id="265" r:id="rId8"/>
    <p:sldId id="259" r:id="rId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66"/>
            <p14:sldId id="260"/>
            <p14:sldId id="261"/>
            <p14:sldId id="262"/>
            <p14:sldId id="263"/>
            <p14:sldId id="264"/>
            <p14:sldId id="265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23563C-D857-B04A-BE07-88BC1108580C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指针的声明和初始化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讲师：李德山</a:t>
            </a:r>
          </a:p>
        </p:txBody>
      </p:sp>
    </p:spTree>
    <p:extLst>
      <p:ext uri="{BB962C8B-B14F-4D97-AF65-F5344CB8AC3E}">
        <p14:creationId xmlns:p14="http://schemas.microsoft.com/office/powerpoint/2010/main" val="242119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定义一个指针变量的方法</a:t>
            </a:r>
            <a:endParaRPr kumimoji="1" lang="zh-CN" altLang="en-US" dirty="0"/>
          </a:p>
        </p:txBody>
      </p:sp>
      <p:pic>
        <p:nvPicPr>
          <p:cNvPr id="7" name="内容占位符 6" descr="定义一个指针变量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8" r="294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4331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定义一个指针变量的方法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Examples:</a:t>
            </a:r>
            <a:endParaRPr lang="zh-CN" altLang="zh-CN" dirty="0">
              <a:solidFill>
                <a:srgbClr val="0000FF"/>
              </a:solidFill>
            </a:endParaRPr>
          </a:p>
          <a:p>
            <a:r>
              <a:rPr lang="en-US" altLang="zh-CN" dirty="0"/>
              <a:t>char *p;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*q;</a:t>
            </a:r>
            <a:endParaRPr lang="zh-CN" altLang="zh-CN" dirty="0"/>
          </a:p>
          <a:p>
            <a:r>
              <a:rPr lang="en-US" altLang="zh-CN" dirty="0"/>
              <a:t>float *r;</a:t>
            </a:r>
            <a:endParaRPr lang="zh-CN" altLang="zh-CN" dirty="0"/>
          </a:p>
          <a:p>
            <a:r>
              <a:rPr lang="en-US" altLang="zh-CN" dirty="0"/>
              <a:t>long double *s;</a:t>
            </a:r>
            <a:endParaRPr lang="zh-CN" altLang="zh-CN" dirty="0"/>
          </a:p>
          <a:p>
            <a:r>
              <a:rPr lang="en-US" altLang="zh-CN" dirty="0"/>
              <a:t>long </a:t>
            </a:r>
            <a:r>
              <a:rPr lang="en-US" altLang="zh-CN" dirty="0" err="1"/>
              <a:t>int</a:t>
            </a:r>
            <a:r>
              <a:rPr lang="en-US" altLang="zh-CN" dirty="0"/>
              <a:t> *t;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34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没有初始化的指针</a:t>
            </a:r>
            <a:endParaRPr kumimoji="1" lang="zh-CN" altLang="en-US" dirty="0"/>
          </a:p>
        </p:txBody>
      </p:sp>
      <p:pic>
        <p:nvPicPr>
          <p:cNvPr id="4" name="内容占位符 3" descr="没有初始化的指针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67" b="157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3526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没有初始化的指针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没有初始化的指针，称之为野指针。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指针里面是一个随机的值。</a:t>
            </a:r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野指针有很大的风险。</a:t>
            </a:r>
            <a:endParaRPr kumimoji="1" lang="en-US" altLang="zh-CN" dirty="0" smtClean="0"/>
          </a:p>
          <a:p>
            <a:r>
              <a:rPr kumimoji="1" lang="zh-CN" altLang="zh-CN" dirty="0" smtClean="0"/>
              <a:t>（</a:t>
            </a:r>
            <a:r>
              <a:rPr kumimoji="1" lang="zh-CN" altLang="en-US" dirty="0" smtClean="0"/>
              <a:t>代码演示）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16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如何初始化一个指针？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Answer: set it to NULL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*p;</a:t>
            </a:r>
            <a:endParaRPr lang="zh-CN" altLang="zh-CN" dirty="0"/>
          </a:p>
          <a:p>
            <a:r>
              <a:rPr lang="en-US" altLang="zh-CN" dirty="0"/>
              <a:t>p = NULL;</a:t>
            </a:r>
            <a:endParaRPr lang="zh-CN" altLang="zh-CN" dirty="0"/>
          </a:p>
          <a:p>
            <a:r>
              <a:rPr kumimoji="1" lang="zh-CN" altLang="en-US" dirty="0" smtClean="0"/>
              <a:t>或者</a:t>
            </a:r>
            <a:endParaRPr kumimoji="1" lang="en-US" altLang="zh-CN" dirty="0" smtClean="0"/>
          </a:p>
          <a:p>
            <a:r>
              <a:rPr kumimoji="1" lang="zh-CN" altLang="zh-CN" dirty="0" smtClean="0"/>
              <a:t>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0;</a:t>
            </a:r>
          </a:p>
          <a:p>
            <a:r>
              <a:rPr kumimoji="1" lang="zh-CN" altLang="en-US" dirty="0" smtClean="0"/>
              <a:t>注意：</a:t>
            </a:r>
            <a:r>
              <a:rPr kumimoji="1" lang="zh-CN" altLang="en-US" dirty="0" smtClean="0">
                <a:solidFill>
                  <a:srgbClr val="FF0000"/>
                </a:solidFill>
              </a:rPr>
              <a:t>永远不要使用一个空指针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里，使用空指针会有一个空指针错误。会使得程序崩溃。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257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如何初始化一个指针？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int</a:t>
            </a:r>
            <a:r>
              <a:rPr lang="en-US" altLang="zh-CN" dirty="0"/>
              <a:t> a;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*p;</a:t>
            </a:r>
            <a:endParaRPr lang="zh-CN" altLang="zh-CN" dirty="0"/>
          </a:p>
          <a:p>
            <a:r>
              <a:rPr lang="en-US" altLang="zh-CN" dirty="0"/>
              <a:t>p = &amp;a;</a:t>
            </a:r>
            <a:endParaRPr lang="zh-CN" altLang="zh-CN" dirty="0"/>
          </a:p>
          <a:p>
            <a:r>
              <a:rPr kumimoji="1" lang="zh-CN" altLang="en-US" dirty="0" smtClean="0">
                <a:solidFill>
                  <a:srgbClr val="008000"/>
                </a:solidFill>
              </a:rPr>
              <a:t>代码演示</a:t>
            </a:r>
            <a:endParaRPr kumimoji="1" lang="zh-CN" altLang="en-US" dirty="0">
              <a:solidFill>
                <a:srgbClr val="008000"/>
              </a:solidFill>
            </a:endParaRPr>
          </a:p>
        </p:txBody>
      </p:sp>
      <p:pic>
        <p:nvPicPr>
          <p:cNvPr id="4" name="图片 3" descr="初始化指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430" y="1600200"/>
            <a:ext cx="4859234" cy="24864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99981" y="4190135"/>
            <a:ext cx="3389957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0000FF"/>
                </a:solidFill>
              </a:rPr>
              <a:t>*</a:t>
            </a:r>
            <a:r>
              <a:rPr lang="en-US" altLang="zh-CN" sz="3200" dirty="0" err="1">
                <a:solidFill>
                  <a:srgbClr val="0000FF"/>
                </a:solidFill>
              </a:rPr>
              <a:t>pr</a:t>
            </a:r>
            <a:r>
              <a:rPr lang="en-US" altLang="zh-CN" sz="3200" dirty="0">
                <a:solidFill>
                  <a:srgbClr val="0000FF"/>
                </a:solidFill>
              </a:rPr>
              <a:t> = *pa + *</a:t>
            </a:r>
            <a:r>
              <a:rPr lang="en-US" altLang="zh-CN" sz="3200" dirty="0" err="1">
                <a:solidFill>
                  <a:srgbClr val="0000FF"/>
                </a:solidFill>
              </a:rPr>
              <a:t>pb</a:t>
            </a:r>
            <a:r>
              <a:rPr lang="en-US" altLang="zh-CN" sz="3200" dirty="0">
                <a:solidFill>
                  <a:srgbClr val="0000FF"/>
                </a:solidFill>
              </a:rPr>
              <a:t>;</a:t>
            </a:r>
            <a:endParaRPr lang="zh-CN" altLang="zh-CN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70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 &amp; A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Thanks!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01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97</TotalTime>
  <Words>125</Words>
  <Application>Microsoft Macintosh PowerPoint</Application>
  <PresentationFormat>全屏显示(4:3)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iOS8</vt:lpstr>
      <vt:lpstr>指针的声明和初始化</vt:lpstr>
      <vt:lpstr>定义一个指针变量的方法</vt:lpstr>
      <vt:lpstr>定义一个指针变量的方法</vt:lpstr>
      <vt:lpstr>没有初始化的指针</vt:lpstr>
      <vt:lpstr>没有初始化的指针</vt:lpstr>
      <vt:lpstr>如何初始化一个指针？</vt:lpstr>
      <vt:lpstr>如何初始化一个指针？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Ivan Lee</cp:lastModifiedBy>
  <cp:revision>43</cp:revision>
  <dcterms:created xsi:type="dcterms:W3CDTF">2013-07-22T08:28:31Z</dcterms:created>
  <dcterms:modified xsi:type="dcterms:W3CDTF">2014-10-26T02:00:41Z</dcterms:modified>
</cp:coreProperties>
</file>