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3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3"/>
            <p14:sldId id="261"/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指针作为函数的参数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</a:t>
            </a:r>
            <a:r>
              <a:rPr kumimoji="1" lang="en-US" altLang="en-US"/>
              <a:t>德山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7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交换两个数的值的函数的分析</a:t>
            </a:r>
            <a:endParaRPr kumimoji="1" lang="zh-CN" altLang="en-US" dirty="0"/>
          </a:p>
        </p:txBody>
      </p:sp>
      <p:pic>
        <p:nvPicPr>
          <p:cNvPr id="4" name="内容占位符 3" descr="交换两个数的值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61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写一个函数用来交换两个数的值。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写一个函数求两个数的和，积，差。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3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86</TotalTime>
  <Words>32</Words>
  <Application>Microsoft Macintosh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iOS8</vt:lpstr>
      <vt:lpstr>指针作为函数的参数</vt:lpstr>
      <vt:lpstr>交换两个数的值的函数的分析</vt:lpstr>
      <vt:lpstr>练习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39</cp:revision>
  <dcterms:created xsi:type="dcterms:W3CDTF">2013-07-22T08:28:31Z</dcterms:created>
  <dcterms:modified xsi:type="dcterms:W3CDTF">2014-10-26T02:00:49Z</dcterms:modified>
</cp:coreProperties>
</file>