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4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4"/>
            <p14:sldId id="260"/>
            <p14:sldId id="261"/>
            <p14:sldId id="262"/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指针作为函数的返回值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6452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函数的返回值是一个指针变量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设想一下我们想返回一个指针。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我们什么返回一个指针。</a:t>
            </a:r>
            <a:endParaRPr kumimoji="1" lang="en-US" altLang="zh-CN" dirty="0" smtClean="0"/>
          </a:p>
          <a:p>
            <a:r>
              <a:rPr lang="en-US" altLang="zh-CN" dirty="0"/>
              <a:t>Example: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* smaller (</a:t>
            </a:r>
            <a:r>
              <a:rPr lang="en-US" altLang="zh-CN" dirty="0" err="1"/>
              <a:t>int</a:t>
            </a:r>
            <a:r>
              <a:rPr lang="en-US" altLang="zh-CN" dirty="0"/>
              <a:t>* p1, </a:t>
            </a:r>
            <a:r>
              <a:rPr lang="en-US" altLang="zh-CN" dirty="0" err="1"/>
              <a:t>int</a:t>
            </a:r>
            <a:r>
              <a:rPr lang="en-US" altLang="zh-CN" dirty="0"/>
              <a:t>* p2);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写一个函数，比较两个数。返回较小的那个数的地址。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pic>
        <p:nvPicPr>
          <p:cNvPr id="4" name="内容占位符 3" descr="函数的返回值是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b="2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2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特别注意：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永远不要返回一个指向本地变量的指针。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float *mistake() 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{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float </a:t>
            </a:r>
            <a:r>
              <a:rPr lang="en-US" altLang="zh-CN" dirty="0">
                <a:solidFill>
                  <a:srgbClr val="0000FF"/>
                </a:solidFill>
              </a:rPr>
              <a:t>temp = 12;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>
                <a:solidFill>
                  <a:srgbClr val="0000FF"/>
                </a:solidFill>
              </a:rPr>
              <a:t>&amp;temp;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94</TotalTime>
  <Words>72</Words>
  <Application>Microsoft Macintosh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指针作为函数的返回值</vt:lpstr>
      <vt:lpstr>函数的返回值是一个指针变量</vt:lpstr>
      <vt:lpstr>练习</vt:lpstr>
      <vt:lpstr>练习</vt:lpstr>
      <vt:lpstr>特别注意：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39</cp:revision>
  <dcterms:created xsi:type="dcterms:W3CDTF">2013-07-22T08:28:31Z</dcterms:created>
  <dcterms:modified xsi:type="dcterms:W3CDTF">2014-10-26T02:00:57Z</dcterms:modified>
</cp:coreProperties>
</file>