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63" r:id="rId2"/>
    <p:sldId id="260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3"/>
            <p14:sldId id="260"/>
            <p14:sldId id="261"/>
            <p14:sldId id="262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为什么指针要分返回值类型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21180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指针</a:t>
            </a:r>
            <a:r>
              <a:rPr lang="zh-CN" altLang="zh-CN" b="1" dirty="0" smtClean="0"/>
              <a:t>探究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指针变量所占用的存储空间</a:t>
            </a:r>
          </a:p>
          <a:p>
            <a:pPr lvl="0"/>
            <a:r>
              <a:rPr lang="zh-CN" altLang="zh-CN" dirty="0"/>
              <a:t>为何指针变量要分类型？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2;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char </a:t>
            </a:r>
            <a:r>
              <a:rPr lang="en-US" altLang="zh-CN" dirty="0"/>
              <a:t>c = 1;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*p = &amp;c;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/>
              <a:t>(“%d”, *p);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5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面试题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定义一个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型的变量，将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型变量逐字节输出。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85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7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85</TotalTime>
  <Words>29</Words>
  <Application>Microsoft Macintosh PowerPoint</Application>
  <PresentationFormat>全屏显示(4:3)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iOS8</vt:lpstr>
      <vt:lpstr>为什么指针要分返回值类型</vt:lpstr>
      <vt:lpstr>指针探究</vt:lpstr>
      <vt:lpstr>面试题</vt:lpstr>
      <vt:lpstr>内存分析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38</cp:revision>
  <dcterms:created xsi:type="dcterms:W3CDTF">2013-07-22T08:28:31Z</dcterms:created>
  <dcterms:modified xsi:type="dcterms:W3CDTF">2014-10-26T02:01:07Z</dcterms:modified>
</cp:coreProperties>
</file>