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 snapToObjects="1">
      <p:cViewPr varScale="1">
        <p:scale>
          <a:sx n="94" d="100"/>
          <a:sy n="94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4B0F-E858-EE42-9826-B15E8E88101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1BEA6-8F78-8649-AA60-28A7550EC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4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有些人可能想不明白，为什么可以省略行数，但不可以省略列数。也有人可能会问，可不可以只指定行数，但是省略列数？</a:t>
            </a:r>
          </a:p>
          <a:p>
            <a:r>
              <a:rPr lang="zh-CN" altLang="en-US" dirty="0" smtClean="0"/>
              <a:t>其实这个问题很简单，如果我们这样写：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/>
              <a:t>][] = {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,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/>
              <a:t>,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lang="en-US" altLang="zh-CN" dirty="0" smtClean="0"/>
              <a:t>,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4</a:t>
            </a:r>
            <a:r>
              <a:rPr lang="en-US" altLang="zh-CN" dirty="0" smtClean="0"/>
              <a:t>,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5</a:t>
            </a:r>
            <a:r>
              <a:rPr lang="en-US" altLang="zh-CN" dirty="0" smtClean="0"/>
              <a:t>,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6</a:t>
            </a:r>
            <a:r>
              <a:rPr lang="en-US" altLang="zh-CN" dirty="0" smtClean="0"/>
              <a:t>};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错误写法</a:t>
            </a:r>
            <a:r>
              <a:rPr lang="zh-CN" altLang="en-US" dirty="0" smtClean="0"/>
              <a:t>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大家都知道，二维数组会先存放第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行的</a:t>
            </a:r>
            <a:r>
              <a:rPr lang="zh-CN" altLang="en-US" dirty="0" smtClean="0"/>
              <a:t>元素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，由于不确定列数，也就是不确定第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行要存放多少个元素，所以这里会产生很多种情况，可能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是属于第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行的，也可能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4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是第一行的，甚至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4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5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6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全部都是属于第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kumimoji="1" lang="zh-CN" altLang="en-US" sz="1200" kern="120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行的</a:t>
            </a:r>
            <a:endParaRPr lang="zh-CN" altLang="en-US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EA6-8F78-8649-AA60-28A7550EC4C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EA6-8F78-8649-AA60-28A7550EC4C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41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二维数组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3680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9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什么是二维数组</a:t>
            </a:r>
            <a:r>
              <a:rPr lang="zh-CN" altLang="en-US" b="1" dirty="0" smtClean="0"/>
              <a:t>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一个数组能表示一个班人的年龄，如果想表示很多班呢？</a:t>
            </a:r>
          </a:p>
          <a:p>
            <a:pPr lvl="0"/>
            <a:r>
              <a:rPr lang="zh-CN" altLang="zh-CN" dirty="0"/>
              <a:t>什么是二维数组？</a:t>
            </a:r>
            <a:r>
              <a:rPr lang="en-US" altLang="zh-CN" dirty="0" err="1"/>
              <a:t>int</a:t>
            </a:r>
            <a:r>
              <a:rPr lang="en-US" altLang="zh-CN" dirty="0"/>
              <a:t> ages[3][10]; </a:t>
            </a:r>
            <a:r>
              <a:rPr lang="zh-CN" altLang="zh-CN" dirty="0"/>
              <a:t>三个班，每个班</a:t>
            </a:r>
            <a:r>
              <a:rPr lang="en-US" altLang="zh-CN" dirty="0"/>
              <a:t>10</a:t>
            </a:r>
            <a:r>
              <a:rPr lang="zh-CN" altLang="zh-CN" dirty="0"/>
              <a:t>个人</a:t>
            </a:r>
          </a:p>
          <a:p>
            <a:pPr lvl="0"/>
            <a:r>
              <a:rPr lang="zh-CN" altLang="zh-CN" dirty="0"/>
              <a:t>相当于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en-US" altLang="zh-CN" dirty="0"/>
              <a:t>10</a:t>
            </a:r>
            <a:r>
              <a:rPr lang="zh-CN" altLang="zh-CN" dirty="0"/>
              <a:t>列</a:t>
            </a:r>
          </a:p>
          <a:p>
            <a:pPr lvl="0"/>
            <a:r>
              <a:rPr lang="zh-CN" altLang="zh-CN" dirty="0"/>
              <a:t>相当于装着</a:t>
            </a:r>
            <a:r>
              <a:rPr lang="en-US" altLang="zh-CN" dirty="0"/>
              <a:t>3</a:t>
            </a:r>
            <a:r>
              <a:rPr lang="zh-CN" altLang="zh-CN" dirty="0"/>
              <a:t>个一维数组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二维数组是一个特殊的一维数组：它的元素是一维数组。例如</a:t>
            </a:r>
            <a:r>
              <a:rPr lang="en-US" altLang="zh-CN" dirty="0" err="1"/>
              <a:t>int</a:t>
            </a:r>
            <a:r>
              <a:rPr lang="en-US" altLang="zh-CN" dirty="0"/>
              <a:t> a[2][3]</a:t>
            </a:r>
            <a:r>
              <a:rPr lang="zh-CN" altLang="zh-CN" dirty="0"/>
              <a:t>可以看作由一维数组</a:t>
            </a:r>
            <a:r>
              <a:rPr lang="en-US" altLang="zh-CN" dirty="0"/>
              <a:t>a[0]</a:t>
            </a:r>
            <a:r>
              <a:rPr lang="zh-CN" altLang="zh-CN" dirty="0"/>
              <a:t>和一维数组</a:t>
            </a:r>
            <a:r>
              <a:rPr lang="en-US" altLang="zh-CN" dirty="0"/>
              <a:t>a[1]</a:t>
            </a:r>
            <a:r>
              <a:rPr lang="zh-CN" altLang="zh-CN" dirty="0"/>
              <a:t>组成，这两个一维数组都包含了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 err="1"/>
              <a:t>int</a:t>
            </a:r>
            <a:r>
              <a:rPr lang="zh-CN" altLang="zh-CN" dirty="0"/>
              <a:t>类</a:t>
            </a:r>
            <a:r>
              <a:rPr lang="zh-CN" altLang="zh-CN" dirty="0" smtClean="0"/>
              <a:t>型的元素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 smtClean="0"/>
              <a:t>二维数组</a:t>
            </a:r>
            <a:r>
              <a:rPr lang="zh-TW" altLang="en-US" dirty="0"/>
              <a:t>的存放顺序是按行存放的，先存放第一行的元素，再存放第</a:t>
            </a:r>
            <a:r>
              <a:rPr lang="en-US" altLang="zh-TW" dirty="0"/>
              <a:t>2</a:t>
            </a:r>
            <a:r>
              <a:rPr lang="zh-TW" altLang="en-US" dirty="0"/>
              <a:t>行的元素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err="1"/>
              <a:t>int</a:t>
            </a:r>
            <a:r>
              <a:rPr lang="en-US" altLang="zh-TW" dirty="0"/>
              <a:t> a[2][3]</a:t>
            </a:r>
            <a:r>
              <a:rPr lang="zh-TW" altLang="en-US" dirty="0"/>
              <a:t>的存放顺序是：</a:t>
            </a:r>
            <a:r>
              <a:rPr lang="en-US" altLang="zh-TW" dirty="0"/>
              <a:t>a[0][0] → a[0][1] → a[0][2] → a[1][0] → a[1][1] → a[1][2]</a:t>
            </a:r>
            <a:endParaRPr lang="zh-CN" altLang="en-US" dirty="0"/>
          </a:p>
          <a:p>
            <a:pPr lvl="0"/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http://images.cnitblog.com/blog/497279/201303/15143658-9ac5ed1d9a61422aa670fc68e43d60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7" y="2878032"/>
            <a:ext cx="7477794" cy="1509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5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二维数组的定义和初始化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二维数组的定义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类型  数组名</a:t>
            </a:r>
            <a:r>
              <a:rPr lang="en-US" altLang="zh-CN" b="1" dirty="0"/>
              <a:t>[</a:t>
            </a:r>
            <a:r>
              <a:rPr lang="zh-CN" altLang="en-US" b="1" dirty="0"/>
              <a:t>行数</a:t>
            </a:r>
            <a:r>
              <a:rPr lang="en-US" altLang="zh-CN" b="1" dirty="0"/>
              <a:t>][</a:t>
            </a:r>
            <a:r>
              <a:rPr lang="zh-CN" altLang="en-US" b="1" dirty="0"/>
              <a:t>列数</a:t>
            </a:r>
            <a:r>
              <a:rPr lang="en-US" altLang="zh-CN" b="1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a[2][3]; // </a:t>
            </a:r>
            <a:r>
              <a:rPr lang="zh-TW" altLang="en-US" dirty="0"/>
              <a:t>共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3</a:t>
            </a:r>
            <a:r>
              <a:rPr lang="zh-TW" altLang="en-US" dirty="0"/>
              <a:t>列，</a:t>
            </a:r>
            <a:r>
              <a:rPr lang="en-US" altLang="zh-TW" dirty="0"/>
              <a:t>6</a:t>
            </a:r>
            <a:r>
              <a:rPr lang="zh-TW" altLang="en-US" dirty="0"/>
              <a:t>个元素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二维数组的初始化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sz="2400" dirty="0"/>
              <a:t>* 按行进行初始化</a:t>
            </a:r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zh-TW" altLang="en-US" sz="2400" dirty="0"/>
              <a:t> </a:t>
            </a:r>
            <a:r>
              <a:rPr lang="en-US" altLang="zh-TW" sz="2400" dirty="0"/>
              <a:t>a[2][3] = { {2, 2, 3}, {3, 4, 5} }; </a:t>
            </a:r>
          </a:p>
          <a:p>
            <a:pPr marL="0" indent="0">
              <a:buNone/>
            </a:pPr>
            <a:r>
              <a:rPr lang="zh-TW" altLang="en-US" sz="2400" dirty="0"/>
              <a:t>* 按存储顺序进行初始化</a:t>
            </a:r>
            <a:r>
              <a:rPr lang="en-US" altLang="zh-TW" sz="2400" dirty="0"/>
              <a:t>(</a:t>
            </a:r>
            <a:r>
              <a:rPr lang="zh-TW" altLang="en-US" sz="2400" dirty="0"/>
              <a:t>先存放第</a:t>
            </a:r>
            <a:r>
              <a:rPr lang="en-US" altLang="zh-TW" sz="2400" dirty="0"/>
              <a:t>1</a:t>
            </a:r>
            <a:r>
              <a:rPr lang="zh-TW" altLang="en-US" sz="2400" dirty="0"/>
              <a:t>行，再存放第</a:t>
            </a:r>
            <a:r>
              <a:rPr lang="en-US" altLang="zh-TW" sz="2400" dirty="0"/>
              <a:t>2</a:t>
            </a:r>
            <a:r>
              <a:rPr lang="zh-TW" altLang="en-US" sz="2400" dirty="0"/>
              <a:t>行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zh-TW" altLang="en-US" sz="2400" dirty="0"/>
              <a:t> </a:t>
            </a:r>
            <a:r>
              <a:rPr lang="en-US" altLang="zh-TW" sz="2400" dirty="0"/>
              <a:t>a[2][3] = {2, 2, 3, 3, 4, 5}; </a:t>
            </a:r>
          </a:p>
          <a:p>
            <a:pPr marL="0" indent="0">
              <a:buNone/>
            </a:pPr>
            <a:r>
              <a:rPr lang="zh-TW" altLang="en-US" sz="2400" dirty="0"/>
              <a:t>* 对部分元素进行初始化</a:t>
            </a:r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zh-TW" altLang="en-US" sz="2400" dirty="0"/>
              <a:t> </a:t>
            </a:r>
            <a:r>
              <a:rPr lang="en-US" altLang="zh-TW" sz="2400" dirty="0"/>
              <a:t>a[2][3] = { {2}, {3, 4} };  </a:t>
            </a:r>
          </a:p>
          <a:p>
            <a:pPr marL="0" indent="0">
              <a:buNone/>
            </a:pPr>
            <a:r>
              <a:rPr lang="zh-TW" altLang="en-US" sz="2400" dirty="0"/>
              <a:t>* 如果只初始化了部分元素，可以省略行数，但是不可以省略列数</a:t>
            </a:r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zh-TW" altLang="en-US" sz="2400" dirty="0"/>
              <a:t> </a:t>
            </a:r>
            <a:r>
              <a:rPr lang="en-US" altLang="zh-TW" sz="2400" dirty="0"/>
              <a:t>a[][3] = {1, 2, 3, 4, 5, 6};</a:t>
            </a:r>
          </a:p>
        </p:txBody>
      </p:sp>
    </p:spTree>
    <p:extLst>
      <p:ext uri="{BB962C8B-B14F-4D97-AF65-F5344CB8AC3E}">
        <p14:creationId xmlns:p14="http://schemas.microsoft.com/office/powerpoint/2010/main" val="22557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二维数组在内存中的存储</a:t>
            </a:r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664805"/>
            <a:ext cx="8568952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比如定义了一个二维数组</a:t>
            </a:r>
            <a:r>
              <a:rPr lang="en-US" altLang="zh-CN" sz="1600" dirty="0" smtClean="0"/>
              <a:t>char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a[3][2]</a:t>
            </a:r>
            <a:endParaRPr lang="en-US" altLang="zh-TW" sz="1600" dirty="0"/>
          </a:p>
        </p:txBody>
      </p:sp>
      <p:pic>
        <p:nvPicPr>
          <p:cNvPr id="6" name="图片 5" descr="QQ20130609-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4845"/>
            <a:ext cx="7061200" cy="22987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4333528"/>
            <a:ext cx="856895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en-US" sz="1600" dirty="0" smtClean="0"/>
              <a:t>注意</a:t>
            </a:r>
            <a:r>
              <a:rPr lang="zh-TW" altLang="en-US" sz="1600" dirty="0"/>
              <a:t>：</a:t>
            </a:r>
            <a:r>
              <a:rPr lang="en-US" altLang="zh-TW" sz="1600" dirty="0"/>
              <a:t>a[0]</a:t>
            </a:r>
            <a:r>
              <a:rPr lang="zh-TW" altLang="en-US" sz="1600" dirty="0"/>
              <a:t>、</a:t>
            </a:r>
            <a:r>
              <a:rPr lang="en-US" altLang="zh-TW" sz="1600" dirty="0"/>
              <a:t>a[1</a:t>
            </a:r>
            <a:r>
              <a:rPr lang="en-US" altLang="zh-TW" sz="1600" dirty="0" smtClean="0"/>
              <a:t>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a[2]</a:t>
            </a:r>
            <a:r>
              <a:rPr lang="zh-TW" altLang="en-US" sz="1600" dirty="0" smtClean="0"/>
              <a:t>也是数组</a:t>
            </a:r>
            <a:r>
              <a:rPr lang="zh-TW" altLang="en-US" sz="1600" dirty="0"/>
              <a:t>，是一维数组，而且</a:t>
            </a:r>
            <a:r>
              <a:rPr lang="en-US" altLang="zh-TW" sz="1600" dirty="0"/>
              <a:t>a[0]</a:t>
            </a:r>
            <a:r>
              <a:rPr lang="zh-TW" altLang="en-US" sz="1600" dirty="0"/>
              <a:t>、</a:t>
            </a:r>
            <a:r>
              <a:rPr lang="en-US" altLang="zh-TW" sz="1600" dirty="0"/>
              <a:t>a[1</a:t>
            </a:r>
            <a:r>
              <a:rPr lang="en-US" altLang="zh-TW" sz="1600" dirty="0" smtClean="0"/>
              <a:t>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a[2]</a:t>
            </a:r>
            <a:r>
              <a:rPr lang="zh-TW" altLang="en-US" sz="1600" dirty="0" smtClean="0"/>
              <a:t>就是数组名</a:t>
            </a:r>
            <a:r>
              <a:rPr lang="zh-TW" altLang="en-US" sz="1600" dirty="0"/>
              <a:t>，因此</a:t>
            </a:r>
            <a:r>
              <a:rPr lang="en-US" altLang="zh-TW" sz="1600" dirty="0"/>
              <a:t>a[0]</a:t>
            </a:r>
            <a:r>
              <a:rPr lang="zh-TW" altLang="en-US" sz="1600" dirty="0"/>
              <a:t>、</a:t>
            </a:r>
            <a:r>
              <a:rPr lang="en-US" altLang="zh-TW" sz="1600" dirty="0"/>
              <a:t>a[1</a:t>
            </a:r>
            <a:r>
              <a:rPr lang="en-US" altLang="zh-TW" sz="1600" dirty="0" smtClean="0"/>
              <a:t>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a[2]</a:t>
            </a:r>
            <a:r>
              <a:rPr lang="zh-TW" altLang="en-US" sz="1600" dirty="0" smtClean="0"/>
              <a:t>就代表着这个一维数组</a:t>
            </a:r>
            <a:r>
              <a:rPr lang="zh-TW" altLang="en-US" sz="1600" dirty="0"/>
              <a:t>的地</a:t>
            </a:r>
            <a:r>
              <a:rPr lang="zh-TW" altLang="en-US" sz="1600" dirty="0" smtClean="0"/>
              <a:t>址</a:t>
            </a:r>
            <a:endParaRPr lang="zh-TW" altLang="en-US" sz="1600" dirty="0"/>
          </a:p>
          <a:p>
            <a:pPr marL="0" indent="0">
              <a:buNone/>
            </a:pPr>
            <a:r>
              <a:rPr lang="en-US" altLang="zh-TW" sz="1600" dirty="0"/>
              <a:t>1&gt; </a:t>
            </a:r>
            <a:r>
              <a:rPr lang="zh-TW" altLang="en-US" sz="1600" dirty="0"/>
              <a:t>数组</a:t>
            </a:r>
            <a:r>
              <a:rPr lang="en-US" altLang="zh-TW" sz="1600" dirty="0"/>
              <a:t>a</a:t>
            </a:r>
            <a:r>
              <a:rPr lang="zh-TW" altLang="en-US" sz="1600" dirty="0"/>
              <a:t>的地址是</a:t>
            </a:r>
            <a:r>
              <a:rPr lang="en-US" altLang="zh-TW" sz="1600" dirty="0"/>
              <a:t>ffc1</a:t>
            </a:r>
            <a:r>
              <a:rPr lang="zh-TW" altLang="en-US" sz="1600" dirty="0"/>
              <a:t>，数组</a:t>
            </a:r>
            <a:r>
              <a:rPr lang="en-US" altLang="zh-TW" sz="1600" dirty="0"/>
              <a:t>a[0]</a:t>
            </a:r>
            <a:r>
              <a:rPr lang="zh-TW" altLang="en-US" sz="1600" dirty="0"/>
              <a:t>的地址也是</a:t>
            </a:r>
            <a:r>
              <a:rPr lang="en-US" altLang="zh-TW" sz="1600" dirty="0"/>
              <a:t>ffc1</a:t>
            </a:r>
            <a:r>
              <a:rPr lang="zh-TW" altLang="en-US" sz="1600" dirty="0"/>
              <a:t>，即</a:t>
            </a:r>
            <a:r>
              <a:rPr lang="en-US" altLang="zh-TW" sz="1600" dirty="0"/>
              <a:t>a = a[0]</a:t>
            </a:r>
            <a:r>
              <a:rPr lang="zh-TW" altLang="en-US" sz="1600" dirty="0"/>
              <a:t>；</a:t>
            </a:r>
          </a:p>
          <a:p>
            <a:pPr marL="0" indent="0">
              <a:buNone/>
            </a:pPr>
            <a:r>
              <a:rPr lang="en-US" altLang="zh-TW" sz="1600" dirty="0"/>
              <a:t>2&gt; </a:t>
            </a:r>
            <a:r>
              <a:rPr lang="zh-TW" altLang="en-US" sz="1600" dirty="0"/>
              <a:t>元素</a:t>
            </a:r>
            <a:r>
              <a:rPr lang="en-US" altLang="zh-TW" sz="1600" dirty="0"/>
              <a:t>a[0][0]</a:t>
            </a:r>
            <a:r>
              <a:rPr lang="zh-TW" altLang="en-US" sz="1600" dirty="0"/>
              <a:t>的地址是</a:t>
            </a:r>
            <a:r>
              <a:rPr lang="en-US" altLang="zh-TW" sz="1600" dirty="0"/>
              <a:t>ffc1</a:t>
            </a:r>
            <a:r>
              <a:rPr lang="zh-TW" altLang="en-US" sz="1600" dirty="0"/>
              <a:t>，所以数组</a:t>
            </a:r>
            <a:r>
              <a:rPr lang="en-US" altLang="zh-TW" sz="1600" dirty="0"/>
              <a:t>a[0]</a:t>
            </a:r>
            <a:r>
              <a:rPr lang="zh-TW" altLang="en-US" sz="1600" dirty="0"/>
              <a:t>的地址和元素</a:t>
            </a:r>
            <a:r>
              <a:rPr lang="en-US" altLang="zh-TW" sz="1600" dirty="0"/>
              <a:t>a[0][0]</a:t>
            </a:r>
            <a:r>
              <a:rPr lang="zh-TW" altLang="en-US" sz="1600" dirty="0"/>
              <a:t>的地址相同，即</a:t>
            </a:r>
            <a:r>
              <a:rPr lang="en-US" altLang="zh-TW" sz="1600" dirty="0"/>
              <a:t>a[0] = &amp;a[0][0]</a:t>
            </a:r>
            <a:r>
              <a:rPr lang="zh-TW" altLang="en-US" sz="1600" dirty="0"/>
              <a:t>；</a:t>
            </a:r>
          </a:p>
          <a:p>
            <a:pPr marL="0" indent="0">
              <a:buNone/>
            </a:pPr>
            <a:r>
              <a:rPr lang="en-US" altLang="zh-TW" sz="1600" dirty="0"/>
              <a:t>3&gt; </a:t>
            </a:r>
            <a:r>
              <a:rPr lang="zh-TW" altLang="en-US" sz="1600" dirty="0"/>
              <a:t>最终可以得出结论：</a:t>
            </a:r>
            <a:r>
              <a:rPr lang="en-US" altLang="zh-TW" sz="1600" dirty="0"/>
              <a:t>a = a[0] = &amp;a[0][0]</a:t>
            </a:r>
            <a:r>
              <a:rPr lang="zh-TW" altLang="en-US" sz="1600" dirty="0"/>
              <a:t>，以此类推，可以得出</a:t>
            </a:r>
            <a:r>
              <a:rPr lang="en-US" altLang="zh-TW" sz="1600" dirty="0"/>
              <a:t>a[1] = &amp;a[1][0]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08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注意不要犯的错误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  <a:endParaRPr lang="zh-CN" altLang="zh-CN" dirty="0"/>
          </a:p>
          <a:p>
            <a:r>
              <a:rPr lang="en-US" altLang="zh-CN" dirty="0"/>
              <a:t>a[3] = {};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二维数组的遍历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遍历所有的元素</a:t>
            </a:r>
          </a:p>
          <a:p>
            <a:pPr lvl="0"/>
            <a:r>
              <a:rPr lang="zh-CN" altLang="zh-CN" dirty="0"/>
              <a:t>遍历地址</a:t>
            </a:r>
          </a:p>
          <a:p>
            <a:pPr lvl="0"/>
            <a:r>
              <a:rPr lang="zh-CN" altLang="zh-CN" dirty="0"/>
              <a:t>使用场合：五子棋、俄罗斯方块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" y="3565129"/>
            <a:ext cx="2496950" cy="256103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42" y="3565129"/>
            <a:ext cx="2558969" cy="25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二维数组练习：走出迷宫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140" y="1710267"/>
            <a:ext cx="8398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sz="2400" dirty="0" smtClean="0"/>
              <a:t>游戏说明：玩家通过键盘录入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w,s,a,d</a:t>
            </a:r>
            <a:r>
              <a:rPr lang="zh-TW" altLang="en-US" sz="2400" dirty="0" smtClean="0"/>
              <a:t>控制小人向不同方向移动，其中</a:t>
            </a:r>
            <a:r>
              <a:rPr lang="en-US" altLang="zh-TW" sz="2400" dirty="0" smtClean="0"/>
              <a:t>w</a:t>
            </a:r>
            <a:r>
              <a:rPr lang="zh-TW" altLang="en-US" sz="2400" dirty="0" smtClean="0"/>
              <a:t>代表向上移动，</a:t>
            </a:r>
            <a:r>
              <a:rPr lang="en-US" altLang="zh-TW" sz="2400" dirty="0" smtClean="0"/>
              <a:t>s</a:t>
            </a:r>
            <a:r>
              <a:rPr lang="zh-TW" altLang="en-US" sz="2400" dirty="0" smtClean="0"/>
              <a:t>代表向下移动，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代表向左移动，</a:t>
            </a:r>
            <a:r>
              <a:rPr lang="en-US" altLang="zh-TW" sz="2400" dirty="0" smtClean="0"/>
              <a:t>d </a:t>
            </a:r>
            <a:r>
              <a:rPr lang="zh-TW" altLang="en-US" sz="2400" dirty="0" smtClean="0"/>
              <a:t>代表向右移动，当小人移动到出口位置，玩家胜利</a:t>
            </a:r>
            <a:endParaRPr lang="en-US" altLang="zh-TW" sz="2400" dirty="0" smtClean="0"/>
          </a:p>
          <a:p>
            <a:r>
              <a:rPr lang="en-US" altLang="zh-TW" sz="2400" dirty="0" smtClean="0"/>
              <a:t>  </a:t>
            </a:r>
            <a:endParaRPr lang="en-US" altLang="zh-TW" sz="2400" dirty="0"/>
          </a:p>
          <a:p>
            <a:r>
              <a:rPr lang="zh-TW" altLang="en-US" sz="2400" dirty="0" smtClean="0"/>
              <a:t>地图如下：</a:t>
            </a:r>
            <a:r>
              <a:rPr lang="en-US" altLang="zh-TW" sz="2400" dirty="0" smtClean="0"/>
              <a:t>   </a:t>
            </a:r>
          </a:p>
          <a:p>
            <a:r>
              <a:rPr lang="en-US" altLang="zh-TW" sz="2400" dirty="0" smtClean="0"/>
              <a:t>        #</a:t>
            </a:r>
            <a:r>
              <a:rPr lang="en-US" altLang="zh-TW" sz="2400" dirty="0"/>
              <a:t>#####</a:t>
            </a:r>
          </a:p>
          <a:p>
            <a:r>
              <a:rPr lang="en-US" altLang="zh-CN" sz="2400" dirty="0"/>
              <a:t>        #O#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#  </a:t>
            </a:r>
            <a:r>
              <a:rPr lang="en-US" altLang="zh-CN" sz="2400" dirty="0"/>
              <a:t>#</a:t>
            </a:r>
            <a:r>
              <a:rPr lang="en-US" altLang="zh-CN" sz="2400" dirty="0" smtClean="0"/>
              <a:t>#   #</a:t>
            </a:r>
            <a:endParaRPr lang="en-US" altLang="zh-CN" sz="2400" dirty="0"/>
          </a:p>
          <a:p>
            <a:r>
              <a:rPr lang="en-US" altLang="zh-CN" sz="2400" dirty="0"/>
              <a:t>        #  </a:t>
            </a:r>
            <a:r>
              <a:rPr lang="en-US" altLang="zh-CN" sz="2400" dirty="0" smtClean="0"/>
              <a:t>  #   #</a:t>
            </a:r>
            <a:endParaRPr lang="en-US" altLang="zh-CN" sz="2400" dirty="0"/>
          </a:p>
          <a:p>
            <a:r>
              <a:rPr lang="en-US" altLang="zh-CN" sz="2400" dirty="0"/>
              <a:t>        ##  </a:t>
            </a:r>
            <a:r>
              <a:rPr lang="en-US" altLang="zh-CN" sz="2400" dirty="0" smtClean="0"/>
              <a:t>     #</a:t>
            </a:r>
            <a:endParaRPr lang="en-US" altLang="zh-CN" sz="2400" dirty="0"/>
          </a:p>
          <a:p>
            <a:r>
              <a:rPr lang="en-US" altLang="zh-CN" sz="2400" dirty="0"/>
              <a:t>        #####</a:t>
            </a:r>
            <a:r>
              <a:rPr lang="en-US" altLang="zh-CN" sz="2400" dirty="0" smtClean="0"/>
              <a:t>#</a:t>
            </a:r>
          </a:p>
          <a:p>
            <a:r>
              <a:rPr kumimoji="1" lang="zh-CN" altLang="en-US" sz="2400" dirty="0" smtClean="0"/>
              <a:t>说明：</a:t>
            </a:r>
            <a:r>
              <a:rPr lang="en-US" altLang="zh-TW" sz="2400" dirty="0"/>
              <a:t> # </a:t>
            </a:r>
            <a:r>
              <a:rPr lang="zh-TW" altLang="en-US" sz="2400" dirty="0"/>
              <a:t>代表 墙 </a:t>
            </a:r>
            <a:r>
              <a:rPr lang="en-US" altLang="zh-TW" sz="2400" dirty="0"/>
              <a:t>O</a:t>
            </a:r>
            <a:r>
              <a:rPr lang="zh-TW" altLang="en-US" sz="2400" dirty="0"/>
              <a:t>代表小人 </a:t>
            </a:r>
            <a:r>
              <a:rPr lang="en-US" altLang="zh-TW" sz="2400" dirty="0"/>
              <a:t>‘ ’ </a:t>
            </a:r>
            <a:r>
              <a:rPr lang="zh-TW" altLang="en-US" sz="2400" dirty="0"/>
              <a:t>代表路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5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498</TotalTime>
  <Words>565</Words>
  <Application>Microsoft Macintosh PowerPoint</Application>
  <PresentationFormat>全屏显示(4:3)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二维数组</vt:lpstr>
      <vt:lpstr>什么是二维数组？</vt:lpstr>
      <vt:lpstr>二维数组</vt:lpstr>
      <vt:lpstr>二维数组的定义和初始化</vt:lpstr>
      <vt:lpstr>二维数组在内存中的存储</vt:lpstr>
      <vt:lpstr>注意不要犯的错误</vt:lpstr>
      <vt:lpstr>二维数组的遍历</vt:lpstr>
      <vt:lpstr>二维数组练习：走出迷宫</vt:lpstr>
      <vt:lpstr>课后作业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48</cp:revision>
  <dcterms:created xsi:type="dcterms:W3CDTF">2013-07-22T08:28:31Z</dcterms:created>
  <dcterms:modified xsi:type="dcterms:W3CDTF">2014-10-26T01:59:47Z</dcterms:modified>
</cp:coreProperties>
</file>