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65" r:id="rId2"/>
    <p:sldId id="260" r:id="rId3"/>
    <p:sldId id="261" r:id="rId4"/>
    <p:sldId id="264" r:id="rId5"/>
    <p:sldId id="263" r:id="rId6"/>
    <p:sldId id="262" r:id="rId7"/>
    <p:sldId id="266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5"/>
            <p14:sldId id="260"/>
            <p14:sldId id="261"/>
            <p14:sldId id="264"/>
            <p14:sldId id="263"/>
            <p14:sldId id="262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7C01C-DEEC-D94D-BC85-FF94F2B600B1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523C3-2CB7-1D40-AB9B-3B0852CB79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54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523C3-2CB7-1D40-AB9B-3B0852CB79D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0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19999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什么是字符</a:t>
            </a:r>
            <a:r>
              <a:rPr lang="zh-CN" altLang="zh-CN" b="1" dirty="0" smtClean="0"/>
              <a:t>串</a:t>
            </a:r>
            <a:r>
              <a:rPr lang="zh-CN" altLang="en-US" b="1" dirty="0" smtClean="0"/>
              <a:t>？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简单的字符串</a:t>
            </a:r>
            <a:r>
              <a:rPr lang="en-US" altLang="zh-CN" dirty="0"/>
              <a:t>”</a:t>
            </a:r>
            <a:r>
              <a:rPr lang="en-US" altLang="zh-CN" dirty="0" err="1"/>
              <a:t>itcast</a:t>
            </a:r>
            <a:r>
              <a:rPr lang="en-US" altLang="zh-CN" dirty="0"/>
              <a:t>”</a:t>
            </a:r>
            <a:endParaRPr lang="zh-CN" altLang="zh-CN" dirty="0"/>
          </a:p>
          <a:p>
            <a:pPr lvl="0"/>
            <a:r>
              <a:rPr lang="zh-CN" altLang="zh-CN" dirty="0"/>
              <a:t>一个</a:t>
            </a:r>
            <a:r>
              <a:rPr lang="en-US" altLang="zh-CN" dirty="0"/>
              <a:t>’</a:t>
            </a:r>
            <a:r>
              <a:rPr lang="en-US" altLang="zh-CN" dirty="0" err="1"/>
              <a:t>i</a:t>
            </a:r>
            <a:r>
              <a:rPr lang="en-US" altLang="zh-CN" dirty="0"/>
              <a:t>’</a:t>
            </a:r>
            <a:r>
              <a:rPr lang="zh-CN" altLang="zh-CN" dirty="0"/>
              <a:t>是一个字符</a:t>
            </a:r>
          </a:p>
          <a:p>
            <a:pPr lvl="0"/>
            <a:r>
              <a:rPr lang="zh-CN" altLang="zh-CN" dirty="0"/>
              <a:t>很多个字符组合在一起就是字符串了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7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字符串的</a:t>
            </a:r>
            <a:r>
              <a:rPr lang="zh-CN" altLang="zh-CN" b="1" dirty="0" smtClean="0"/>
              <a:t>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char a[] = “123”;  </a:t>
            </a:r>
            <a:r>
              <a:rPr lang="zh-CN" altLang="zh-CN" dirty="0"/>
              <a:t>和</a:t>
            </a:r>
            <a:r>
              <a:rPr lang="en-US" altLang="zh-CN" dirty="0"/>
              <a:t> char a [] = {‘1’,’2’,’3’};</a:t>
            </a:r>
            <a:r>
              <a:rPr lang="zh-CN" altLang="zh-CN" dirty="0"/>
              <a:t>的区别，可以比较大小</a:t>
            </a:r>
          </a:p>
          <a:p>
            <a:pPr lvl="0"/>
            <a:r>
              <a:rPr lang="en-US" altLang="zh-CN" dirty="0"/>
              <a:t>“123”</a:t>
            </a:r>
            <a:r>
              <a:rPr lang="zh-CN" altLang="zh-CN" dirty="0"/>
              <a:t>其实是由</a:t>
            </a:r>
            <a:r>
              <a:rPr lang="en-US" altLang="zh-CN" dirty="0"/>
              <a:t>’1’</a:t>
            </a:r>
            <a:r>
              <a:rPr lang="zh-CN" altLang="zh-CN" dirty="0"/>
              <a:t>、</a:t>
            </a:r>
            <a:r>
              <a:rPr lang="en-US" altLang="zh-CN" dirty="0"/>
              <a:t>’2’</a:t>
            </a:r>
            <a:r>
              <a:rPr lang="zh-CN" altLang="zh-CN" dirty="0"/>
              <a:t>、</a:t>
            </a:r>
            <a:r>
              <a:rPr lang="en-US" altLang="zh-CN" dirty="0"/>
              <a:t>’3’</a:t>
            </a:r>
            <a:r>
              <a:rPr lang="zh-CN" altLang="zh-CN" dirty="0"/>
              <a:t>、</a:t>
            </a:r>
            <a:r>
              <a:rPr lang="en-US" altLang="zh-CN" dirty="0"/>
              <a:t>’\0’</a:t>
            </a:r>
            <a:r>
              <a:rPr lang="zh-CN" altLang="zh-CN" dirty="0"/>
              <a:t>组成</a:t>
            </a:r>
          </a:p>
          <a:p>
            <a:pPr lvl="0"/>
            <a:r>
              <a:rPr lang="en-US" altLang="zh-CN" dirty="0"/>
              <a:t>“123”</a:t>
            </a:r>
            <a:r>
              <a:rPr lang="zh-CN" altLang="zh-CN" dirty="0"/>
              <a:t>的存储分布</a:t>
            </a:r>
          </a:p>
          <a:p>
            <a:pPr lvl="0"/>
            <a:r>
              <a:rPr lang="zh-CN" altLang="zh-CN" dirty="0"/>
              <a:t>字符串的输出</a:t>
            </a:r>
            <a:r>
              <a:rPr lang="en-US" altLang="zh-CN" dirty="0"/>
              <a:t>”%s”</a:t>
            </a:r>
            <a:r>
              <a:rPr lang="zh-CN" altLang="zh-CN" dirty="0"/>
              <a:t>，</a:t>
            </a:r>
            <a:r>
              <a:rPr lang="en-US" altLang="zh-CN" dirty="0"/>
              <a:t>’\0’</a:t>
            </a:r>
            <a:r>
              <a:rPr lang="zh-CN" altLang="zh-CN" dirty="0"/>
              <a:t>是不会输出的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4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练习题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编写一个函数</a:t>
            </a:r>
            <a:r>
              <a:rPr lang="en-US" altLang="zh-CN" dirty="0" err="1"/>
              <a:t>char_contains</a:t>
            </a:r>
            <a:r>
              <a:rPr lang="en-US" altLang="zh-CN" dirty="0"/>
              <a:t>(char </a:t>
            </a:r>
            <a:r>
              <a:rPr lang="en-US" altLang="zh-CN" dirty="0" err="1"/>
              <a:t>str</a:t>
            </a:r>
            <a:r>
              <a:rPr lang="en-US" altLang="zh-CN" dirty="0"/>
              <a:t>[],char c)</a:t>
            </a:r>
            <a:r>
              <a:rPr lang="zh-CN" altLang="zh-CN" dirty="0"/>
              <a:t>，如果字符串</a:t>
            </a:r>
            <a:r>
              <a:rPr lang="en-US" altLang="zh-CN" dirty="0" err="1"/>
              <a:t>str</a:t>
            </a:r>
            <a:r>
              <a:rPr lang="zh-CN" altLang="zh-CN" dirty="0"/>
              <a:t>中包含字符</a:t>
            </a:r>
            <a:r>
              <a:rPr lang="en-US" altLang="zh-CN" dirty="0"/>
              <a:t>c</a:t>
            </a:r>
            <a:r>
              <a:rPr lang="zh-CN" altLang="zh-CN" dirty="0"/>
              <a:t>则返回数值</a:t>
            </a:r>
            <a:r>
              <a:rPr lang="en-US" altLang="zh-CN" dirty="0"/>
              <a:t>1</a:t>
            </a:r>
            <a:r>
              <a:rPr lang="zh-CN" altLang="zh-CN" dirty="0"/>
              <a:t>，否则返回数值</a:t>
            </a:r>
            <a:r>
              <a:rPr lang="en-US" altLang="zh-CN" dirty="0"/>
              <a:t>0</a:t>
            </a:r>
            <a:endParaRPr lang="zh-CN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9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b="1" dirty="0"/>
              <a:t>常用字符串处理</a:t>
            </a:r>
            <a:r>
              <a:rPr lang="zh-CN" altLang="zh-CN" b="1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1.strlen</a:t>
            </a:r>
            <a:r>
              <a:rPr lang="zh-CN" altLang="zh-CN" dirty="0"/>
              <a:t>（注意中文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strcpy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strcat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4.</a:t>
            </a:r>
            <a:r>
              <a:rPr lang="en-US" altLang="zh-CN" dirty="0" err="1" smtClean="0"/>
              <a:t>strcmp</a:t>
            </a:r>
            <a:endParaRPr lang="en-US" altLang="zh-CN" smtClean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strlen</a:t>
            </a:r>
            <a:r>
              <a:rPr lang="en-US" altLang="zh-CN" dirty="0"/>
              <a:t>(char *);</a:t>
            </a:r>
            <a:endParaRPr lang="en-US" altLang="zh-CN" dirty="0" smtClean="0"/>
          </a:p>
          <a:p>
            <a:pPr lvl="0"/>
            <a:r>
              <a:rPr lang="en-US" altLang="zh-CN" dirty="0"/>
              <a:t>extern char *</a:t>
            </a:r>
            <a:r>
              <a:rPr lang="en-US" altLang="zh-CN" dirty="0" err="1"/>
              <a:t>strcpy</a:t>
            </a:r>
            <a:r>
              <a:rPr lang="en-US" altLang="zh-CN" dirty="0"/>
              <a:t>(char*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en-US" altLang="zh-CN" dirty="0" err="1"/>
              <a:t>src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pPr lvl="0"/>
            <a:r>
              <a:rPr lang="en-US" altLang="zh-CN" dirty="0"/>
              <a:t>extern char *</a:t>
            </a:r>
            <a:r>
              <a:rPr lang="en-US" altLang="zh-CN" dirty="0" err="1"/>
              <a:t>strcat</a:t>
            </a:r>
            <a:r>
              <a:rPr lang="en-US" altLang="zh-CN" dirty="0"/>
              <a:t>(char *</a:t>
            </a:r>
            <a:r>
              <a:rPr lang="en-US" altLang="zh-CN" dirty="0" err="1"/>
              <a:t>dest,char</a:t>
            </a:r>
            <a:r>
              <a:rPr lang="en-US" altLang="zh-CN" dirty="0"/>
              <a:t> *</a:t>
            </a:r>
            <a:r>
              <a:rPr lang="en-US" altLang="zh-CN" dirty="0" err="1"/>
              <a:t>src</a:t>
            </a:r>
            <a:r>
              <a:rPr lang="en-US" altLang="zh-CN" dirty="0"/>
              <a:t>)</a:t>
            </a:r>
          </a:p>
          <a:p>
            <a:pPr lvl="0"/>
            <a:r>
              <a:rPr lang="en-US" altLang="zh-CN" dirty="0"/>
              <a:t>extern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strcmp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*s1,const char * s2);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3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b="1" dirty="0"/>
              <a:t>\0</a:t>
            </a:r>
            <a:r>
              <a:rPr lang="zh-CN" altLang="zh-CN" b="1" dirty="0"/>
              <a:t>的</a:t>
            </a:r>
            <a:r>
              <a:rPr lang="zh-CN" altLang="zh-CN" b="1" dirty="0" smtClean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输出</a:t>
            </a:r>
            <a:r>
              <a:rPr lang="en-US" altLang="zh-CN" dirty="0"/>
              <a:t>char a[] = {‘</a:t>
            </a:r>
            <a:r>
              <a:rPr lang="en-US" altLang="zh-CN" dirty="0" err="1"/>
              <a:t>o’,’k</a:t>
            </a:r>
            <a:r>
              <a:rPr lang="en-US" altLang="zh-CN" dirty="0"/>
              <a:t>’};</a:t>
            </a:r>
            <a:endParaRPr lang="zh-CN" altLang="zh-CN" dirty="0"/>
          </a:p>
          <a:p>
            <a:pPr lvl="0"/>
            <a:r>
              <a:rPr lang="zh-CN" altLang="zh-CN" dirty="0"/>
              <a:t>在</a:t>
            </a:r>
            <a:r>
              <a:rPr lang="en-US" altLang="zh-CN" dirty="0"/>
              <a:t>char a[]</a:t>
            </a:r>
            <a:r>
              <a:rPr lang="zh-CN" altLang="zh-CN" dirty="0"/>
              <a:t>前面搞个</a:t>
            </a:r>
            <a:r>
              <a:rPr lang="en-US" altLang="zh-CN" smtClean="0"/>
              <a:t>”nj</a:t>
            </a:r>
            <a:r>
              <a:rPr lang="en-US" altLang="zh-CN" dirty="0"/>
              <a:t>”</a:t>
            </a:r>
            <a:endParaRPr lang="zh-CN" altLang="zh-CN" dirty="0"/>
          </a:p>
          <a:p>
            <a:pPr lvl="0"/>
            <a:r>
              <a:rPr lang="zh-CN" altLang="zh-CN" dirty="0"/>
              <a:t>输出</a:t>
            </a:r>
            <a:r>
              <a:rPr lang="en-US" altLang="zh-CN" dirty="0"/>
              <a:t>”</a:t>
            </a:r>
            <a:r>
              <a:rPr lang="en-US" altLang="zh-CN" dirty="0" err="1"/>
              <a:t>mj</a:t>
            </a:r>
            <a:r>
              <a:rPr lang="en-US" altLang="zh-CN" dirty="0"/>
              <a:t>”</a:t>
            </a:r>
            <a:endParaRPr lang="zh-CN" altLang="zh-CN" dirty="0"/>
          </a:p>
          <a:p>
            <a:pPr lvl="0"/>
            <a:r>
              <a:rPr lang="zh-CN" altLang="zh-CN" dirty="0"/>
              <a:t>再输出</a:t>
            </a:r>
            <a:r>
              <a:rPr lang="en-US" altLang="zh-CN" dirty="0"/>
              <a:t>a</a:t>
            </a:r>
            <a:endParaRPr lang="zh-CN" altLang="zh-CN" dirty="0"/>
          </a:p>
          <a:p>
            <a:pPr lvl="0"/>
            <a:r>
              <a:rPr lang="en-US" altLang="zh-CN" dirty="0"/>
              <a:t>char a[] = {‘</a:t>
            </a:r>
            <a:r>
              <a:rPr lang="en-US" altLang="zh-CN" dirty="0" err="1"/>
              <a:t>i</a:t>
            </a:r>
            <a:r>
              <a:rPr lang="en-US" altLang="zh-CN" dirty="0"/>
              <a:t>’,’t’,’\0’,’c’};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4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 &amp; A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109</TotalTime>
  <Words>281</Words>
  <Application>Microsoft Macintosh PowerPoint</Application>
  <PresentationFormat>全屏显示(4:3)</PresentationFormat>
  <Paragraphs>32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iOS8</vt:lpstr>
      <vt:lpstr>字符串</vt:lpstr>
      <vt:lpstr>什么是字符串？</vt:lpstr>
      <vt:lpstr>字符串的初始化</vt:lpstr>
      <vt:lpstr>练习题</vt:lpstr>
      <vt:lpstr>常用字符串处理函数</vt:lpstr>
      <vt:lpstr>\0的作用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47</cp:revision>
  <dcterms:created xsi:type="dcterms:W3CDTF">2013-07-22T08:28:31Z</dcterms:created>
  <dcterms:modified xsi:type="dcterms:W3CDTF">2014-10-26T01:59:58Z</dcterms:modified>
</cp:coreProperties>
</file>