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62" r:id="rId2"/>
    <p:sldId id="260" r:id="rId3"/>
    <p:sldId id="261" r:id="rId4"/>
    <p:sldId id="263" r:id="rId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2"/>
            <p14:sldId id="260"/>
            <p14:sldId id="261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字符串数组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讲师：李德山</a:t>
            </a:r>
          </a:p>
        </p:txBody>
      </p:sp>
    </p:spTree>
    <p:extLst>
      <p:ext uri="{BB962C8B-B14F-4D97-AF65-F5344CB8AC3E}">
        <p14:creationId xmlns:p14="http://schemas.microsoft.com/office/powerpoint/2010/main" val="376633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使用场合 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zh-CN" dirty="0" smtClean="0"/>
              <a:t>一维字符数组中存放一个</a:t>
            </a:r>
            <a:r>
              <a:rPr lang="zh-CN" altLang="zh-CN" dirty="0"/>
              <a:t>字符串，比如一个名字</a:t>
            </a:r>
            <a:r>
              <a:rPr lang="en-US" altLang="zh-CN" dirty="0"/>
              <a:t>char name[20] = </a:t>
            </a:r>
            <a:r>
              <a:rPr lang="en-US" altLang="zh-CN" dirty="0" smtClean="0"/>
              <a:t>“</a:t>
            </a:r>
            <a:r>
              <a:rPr lang="en-US" altLang="zh-CN" dirty="0"/>
              <a:t>n</a:t>
            </a:r>
            <a:r>
              <a:rPr lang="en-US" altLang="zh-CN" dirty="0" smtClean="0"/>
              <a:t>j”</a:t>
            </a:r>
            <a:endParaRPr lang="zh-CN" altLang="zh-CN" dirty="0"/>
          </a:p>
          <a:p>
            <a:r>
              <a:rPr lang="zh-CN" altLang="zh-CN" dirty="0" smtClean="0"/>
              <a:t>2</a:t>
            </a:r>
            <a:r>
              <a:rPr lang="en-US" altLang="zh-CN" dirty="0" smtClean="0"/>
              <a:t>.</a:t>
            </a:r>
            <a:r>
              <a:rPr lang="zh-CN" altLang="zh-CN" dirty="0" smtClean="0"/>
              <a:t>如果要存储多个</a:t>
            </a:r>
            <a:r>
              <a:rPr lang="zh-CN" altLang="zh-CN" dirty="0"/>
              <a:t>字符串，比如一个班所有学生的名字，则需要二维字符数组，</a:t>
            </a:r>
            <a:r>
              <a:rPr lang="en-US" altLang="zh-CN" dirty="0"/>
              <a:t>char names[15][20]</a:t>
            </a:r>
            <a:r>
              <a:rPr lang="zh-CN" altLang="zh-CN" dirty="0"/>
              <a:t>可以存放</a:t>
            </a:r>
            <a:r>
              <a:rPr lang="en-US" altLang="zh-CN" dirty="0"/>
              <a:t>15</a:t>
            </a:r>
            <a:r>
              <a:rPr lang="zh-CN" altLang="zh-CN" dirty="0"/>
              <a:t>个学生的姓名</a:t>
            </a:r>
            <a:r>
              <a:rPr lang="en-US" altLang="zh-CN" dirty="0"/>
              <a:t>(</a:t>
            </a:r>
            <a:r>
              <a:rPr lang="zh-CN" altLang="zh-CN" dirty="0"/>
              <a:t>假设姓名不超过</a:t>
            </a:r>
            <a:r>
              <a:rPr lang="en-US" altLang="zh-CN" dirty="0"/>
              <a:t>20</a:t>
            </a:r>
            <a:r>
              <a:rPr lang="zh-CN" altLang="zh-CN" dirty="0"/>
              <a:t>字符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zh-CN" altLang="zh-CN" dirty="0" smtClean="0"/>
              <a:t>3</a:t>
            </a:r>
            <a:r>
              <a:rPr lang="en-US" altLang="zh-CN" dirty="0" smtClean="0"/>
              <a:t>. </a:t>
            </a:r>
            <a:r>
              <a:rPr lang="zh-CN" altLang="zh-CN" dirty="0"/>
              <a:t>如果要存储两个班的学生姓名，那么可以用三维字符数组</a:t>
            </a:r>
            <a:r>
              <a:rPr lang="en-US" altLang="zh-CN" dirty="0"/>
              <a:t>char names[2][15][20]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08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字符串数组的初始化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1.char </a:t>
            </a:r>
            <a:r>
              <a:rPr lang="en-US" altLang="zh-CN" dirty="0"/>
              <a:t>names[2][10] = { {'</a:t>
            </a:r>
            <a:r>
              <a:rPr lang="en-US" altLang="zh-CN" dirty="0" err="1"/>
              <a:t>J','a','y</a:t>
            </a:r>
            <a:r>
              <a:rPr lang="en-US" altLang="zh-CN" dirty="0"/>
              <a:t>','\0'}, {'J','</a:t>
            </a:r>
            <a:r>
              <a:rPr lang="en-US" altLang="zh-CN" dirty="0" err="1"/>
              <a:t>i</a:t>
            </a:r>
            <a:r>
              <a:rPr lang="en-US" altLang="zh-CN" dirty="0"/>
              <a:t>','m','\0'} };  </a:t>
            </a:r>
            <a:endParaRPr lang="zh-CN" altLang="zh-CN" dirty="0"/>
          </a:p>
          <a:p>
            <a:r>
              <a:rPr lang="en-US" altLang="zh-CN" dirty="0" smtClean="0"/>
              <a:t>2.char </a:t>
            </a:r>
            <a:r>
              <a:rPr lang="en-US" altLang="zh-CN" dirty="0"/>
              <a:t>names2[2][10] = { {"Jay"}, {"Jim"} };  </a:t>
            </a:r>
            <a:endParaRPr lang="zh-CN" altLang="zh-CN" dirty="0"/>
          </a:p>
          <a:p>
            <a:r>
              <a:rPr lang="en-US" altLang="zh-CN" dirty="0" smtClean="0"/>
              <a:t>3.char </a:t>
            </a:r>
            <a:r>
              <a:rPr lang="en-US" altLang="zh-CN" dirty="0"/>
              <a:t>names3[2][10] = { "Jay", "Jim" };</a:t>
            </a:r>
            <a:endParaRPr lang="zh-CN" altLang="zh-CN" dirty="0"/>
          </a:p>
          <a:p>
            <a:r>
              <a:rPr kumimoji="1" lang="zh-CN" altLang="en-US" smtClean="0"/>
              <a:t>（代码演示）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232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904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84</TotalTime>
  <Words>186</Words>
  <Application>Microsoft Macintosh PowerPoint</Application>
  <PresentationFormat>全屏显示(4:3)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iOS8</vt:lpstr>
      <vt:lpstr>字符串数组</vt:lpstr>
      <vt:lpstr>使用场合 </vt:lpstr>
      <vt:lpstr>字符串数组的初始化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38</cp:revision>
  <dcterms:created xsi:type="dcterms:W3CDTF">2013-07-22T08:28:31Z</dcterms:created>
  <dcterms:modified xsi:type="dcterms:W3CDTF">2014-10-26T02:00:08Z</dcterms:modified>
</cp:coreProperties>
</file>