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84" r:id="rId2"/>
    <p:sldId id="260" r:id="rId3"/>
    <p:sldId id="261" r:id="rId4"/>
    <p:sldId id="262" r:id="rId5"/>
    <p:sldId id="263" r:id="rId6"/>
    <p:sldId id="264" r:id="rId7"/>
    <p:sldId id="265" r:id="rId8"/>
    <p:sldId id="283" r:id="rId9"/>
    <p:sldId id="266" r:id="rId10"/>
    <p:sldId id="267" r:id="rId11"/>
    <p:sldId id="285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84"/>
            <p14:sldId id="260"/>
            <p14:sldId id="261"/>
            <p14:sldId id="262"/>
            <p14:sldId id="263"/>
            <p14:sldId id="264"/>
            <p14:sldId id="265"/>
            <p14:sldId id="283"/>
          </p14:sldIdLst>
        </p14:section>
        <p14:section name="枚举变量的基本操作" id="{9723DF37-7530-7F41-BBB1-11523D2F90B3}">
          <p14:sldIdLst>
            <p14:sldId id="266"/>
            <p14:sldId id="267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枚举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</a:t>
            </a:r>
            <a:r>
              <a:rPr kumimoji="1" lang="en-US" altLang="en-US" dirty="0"/>
              <a:t>李德山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56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遍历枚举元素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00FF"/>
                </a:solidFill>
              </a:rPr>
              <a:t>enum</a:t>
            </a:r>
            <a:r>
              <a:rPr lang="en-US" altLang="zh-CN" dirty="0">
                <a:solidFill>
                  <a:srgbClr val="0000FF"/>
                </a:solidFill>
              </a:rPr>
              <a:t> Season {spring, summer, autumn, winter} s;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// </a:t>
            </a:r>
            <a:r>
              <a:rPr lang="zh-CN" altLang="en-US" dirty="0">
                <a:solidFill>
                  <a:srgbClr val="0000FF"/>
                </a:solidFill>
              </a:rPr>
              <a:t>遍历枚举元素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for (s = spring; s &lt;= winter; s++) {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</a:rPr>
              <a:t>printf</a:t>
            </a:r>
            <a:r>
              <a:rPr lang="en-US" altLang="zh-TW" dirty="0">
                <a:solidFill>
                  <a:srgbClr val="0000FF"/>
                </a:solidFill>
              </a:rPr>
              <a:t>("</a:t>
            </a:r>
            <a:r>
              <a:rPr lang="zh-TW" altLang="en-US" dirty="0">
                <a:solidFill>
                  <a:srgbClr val="0000FF"/>
                </a:solidFill>
              </a:rPr>
              <a:t>枚举元素：</a:t>
            </a:r>
            <a:r>
              <a:rPr lang="en-US" altLang="zh-TW" dirty="0">
                <a:solidFill>
                  <a:srgbClr val="0000FF"/>
                </a:solidFill>
              </a:rPr>
              <a:t>%d \n", s);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}</a:t>
            </a:r>
          </a:p>
          <a:p>
            <a:r>
              <a:rPr kumimoji="1" lang="zh-CN" altLang="en-US" dirty="0" smtClean="0"/>
              <a:t>（代码演示）</a:t>
            </a:r>
            <a:endParaRPr kumimoji="1" lang="en-US" altLang="zh-CN" dirty="0" smtClean="0"/>
          </a:p>
          <a:p>
            <a:endParaRPr kumimoji="1" lang="da-DK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1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58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一、枚举的概念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枚举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语言中的一种基本数据类型，并不是构造类型，它可以用于声明一组常数。当一个变量有几个固定的可能取值时，可以将这个变量定义为枚举类型。比如，你可以用一个枚举类型的变量来表示季节，因为季节只有</a:t>
            </a:r>
            <a:r>
              <a:rPr lang="en-US" altLang="zh-CN" dirty="0"/>
              <a:t>4</a:t>
            </a:r>
            <a:r>
              <a:rPr lang="zh-CN" altLang="en-US" dirty="0"/>
              <a:t>种可能的取值：春天、夏天、秋天、冬天。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二、枚举类型的定义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</a:t>
            </a:r>
            <a:r>
              <a:rPr lang="en-US" altLang="zh-CN" b="1" dirty="0" smtClean="0"/>
              <a:t>.</a:t>
            </a:r>
            <a:r>
              <a:rPr lang="zh-CN" altLang="en-US" dirty="0"/>
              <a:t>一般形式为：</a:t>
            </a:r>
            <a:r>
              <a:rPr lang="en-US" altLang="zh-CN" dirty="0" err="1"/>
              <a:t>enum</a:t>
            </a:r>
            <a:r>
              <a:rPr lang="zh-CN" altLang="en-US" dirty="0"/>
              <a:t>　枚举名　</a:t>
            </a:r>
            <a:r>
              <a:rPr lang="en-US" altLang="zh-CN" dirty="0"/>
              <a:t>{</a:t>
            </a:r>
            <a:r>
              <a:rPr lang="zh-CN" altLang="en-US" dirty="0"/>
              <a:t>枚举元素</a:t>
            </a:r>
            <a:r>
              <a:rPr lang="en-US" altLang="zh-CN" dirty="0"/>
              <a:t>1,</a:t>
            </a:r>
            <a:r>
              <a:rPr lang="zh-CN" altLang="en-US" dirty="0"/>
              <a:t>枚举元素</a:t>
            </a:r>
            <a:r>
              <a:rPr lang="en-US" altLang="zh-CN" dirty="0"/>
              <a:t>2,……}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Season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spring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summer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autumn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Winter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9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先定义枚举类型，再定义枚举变量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lang="en-US" altLang="zh-CN" dirty="0"/>
              <a:t> </a:t>
            </a:r>
            <a:r>
              <a:rPr lang="en-US" altLang="zh-CN" dirty="0" err="1"/>
              <a:t>enum</a:t>
            </a:r>
            <a:r>
              <a:rPr lang="en-US" altLang="zh-CN" dirty="0"/>
              <a:t> Season {</a:t>
            </a:r>
          </a:p>
          <a:p>
            <a:pPr marL="0" indent="0">
              <a:buNone/>
            </a:pPr>
            <a:r>
              <a:rPr lang="en-US" altLang="zh-CN" dirty="0"/>
              <a:t>	spring, </a:t>
            </a:r>
          </a:p>
          <a:p>
            <a:pPr marL="0" indent="0">
              <a:buNone/>
            </a:pPr>
            <a:r>
              <a:rPr lang="en-US" altLang="zh-CN" dirty="0"/>
              <a:t>	summer, </a:t>
            </a:r>
          </a:p>
          <a:p>
            <a:pPr marL="0" indent="0">
              <a:buNone/>
            </a:pPr>
            <a:r>
              <a:rPr lang="en-US" altLang="zh-CN" dirty="0"/>
              <a:t>	autumn, </a:t>
            </a:r>
          </a:p>
          <a:p>
            <a:pPr marL="0" indent="0">
              <a:buNone/>
            </a:pPr>
            <a:r>
              <a:rPr lang="en-US" altLang="zh-CN" dirty="0"/>
              <a:t>	Winter</a:t>
            </a:r>
          </a:p>
          <a:p>
            <a:pPr marL="0" indent="0">
              <a:buNone/>
            </a:pPr>
            <a:r>
              <a:rPr lang="en-US" altLang="zh-CN" dirty="0"/>
              <a:t>}; </a:t>
            </a:r>
          </a:p>
          <a:p>
            <a:r>
              <a:rPr lang="en-US" altLang="zh-CN" dirty="0" smtClean="0"/>
              <a:t>2.enum </a:t>
            </a:r>
            <a:r>
              <a:rPr lang="en-US" altLang="zh-CN" dirty="0"/>
              <a:t>Season s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06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定义枚举类型的同时定义枚举变量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先定义结构体类型，</a:t>
            </a:r>
            <a:r>
              <a:rPr lang="zh-CN" altLang="en-US" b="1" dirty="0" smtClean="0"/>
              <a:t>再定义变量。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Season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spring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summer,</a:t>
            </a:r>
          </a:p>
          <a:p>
            <a:pPr marL="0" indent="0">
              <a:buNone/>
            </a:pPr>
            <a:r>
              <a:rPr lang="en-US" altLang="zh-CN" dirty="0" smtClean="0"/>
              <a:t>	autumn,</a:t>
            </a:r>
          </a:p>
          <a:p>
            <a:pPr marL="0" indent="0">
              <a:buNone/>
            </a:pPr>
            <a:r>
              <a:rPr lang="en-US" altLang="zh-CN" dirty="0" smtClean="0"/>
              <a:t> 	winter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s;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省略枚举名称，直接定义枚举变量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enum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spring,</a:t>
            </a: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 </a:t>
            </a:r>
            <a:r>
              <a:rPr lang="en-US" altLang="zh-CN" dirty="0"/>
              <a:t>summer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 </a:t>
            </a:r>
            <a:r>
              <a:rPr lang="en-US" altLang="zh-CN" dirty="0"/>
              <a:t>autumn,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winter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s;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四、枚举使用的注意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1&gt; C</a:t>
            </a:r>
            <a:r>
              <a:rPr lang="zh-CN" altLang="en-US" dirty="0"/>
              <a:t>语言编译器会将枚举元素</a:t>
            </a:r>
            <a:r>
              <a:rPr lang="en-US" altLang="zh-CN" dirty="0"/>
              <a:t>(spring</a:t>
            </a:r>
            <a:r>
              <a:rPr lang="zh-CN" altLang="en-US" dirty="0"/>
              <a:t>、</a:t>
            </a:r>
            <a:r>
              <a:rPr lang="en-US" altLang="zh-CN" dirty="0"/>
              <a:t>summer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作为整型常量处理，称为枚举常量。</a:t>
            </a:r>
          </a:p>
          <a:p>
            <a:r>
              <a:rPr lang="en-US" altLang="zh-CN" dirty="0"/>
              <a:t>2&gt; </a:t>
            </a:r>
            <a:r>
              <a:rPr lang="zh-CN" altLang="en-US" dirty="0"/>
              <a:t>枚举元素的值取决于定义时各枚举元素排列的先后顺序。默认情况下，第一个枚举元素的值为</a:t>
            </a:r>
            <a:r>
              <a:rPr lang="en-US" altLang="zh-CN" dirty="0"/>
              <a:t>0</a:t>
            </a:r>
            <a:r>
              <a:rPr lang="zh-CN" altLang="en-US" dirty="0"/>
              <a:t>，第二个为</a:t>
            </a:r>
            <a:r>
              <a:rPr lang="en-US" altLang="zh-CN" dirty="0"/>
              <a:t>1</a:t>
            </a:r>
            <a:r>
              <a:rPr lang="zh-CN" altLang="en-US" dirty="0"/>
              <a:t>，依次顺序加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enum</a:t>
            </a:r>
            <a:r>
              <a:rPr lang="en-US" altLang="zh-CN" dirty="0"/>
              <a:t> Season {spring, summer, autumn, winter};</a:t>
            </a:r>
          </a:p>
          <a:p>
            <a:r>
              <a:rPr lang="zh-CN" altLang="en-US" dirty="0"/>
              <a:t>也就是说</a:t>
            </a:r>
            <a:r>
              <a:rPr lang="en-US" altLang="zh-CN" dirty="0"/>
              <a:t>spring</a:t>
            </a:r>
            <a:r>
              <a:rPr lang="zh-CN" altLang="en-US" dirty="0"/>
              <a:t>的值为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summer</a:t>
            </a:r>
            <a:r>
              <a:rPr lang="zh-CN" altLang="en-US" dirty="0"/>
              <a:t>的值为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autumn</a:t>
            </a:r>
            <a:r>
              <a:rPr lang="zh-CN" altLang="en-US" dirty="0"/>
              <a:t>的值为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winter</a:t>
            </a:r>
            <a:r>
              <a:rPr lang="zh-CN" altLang="en-US" dirty="0"/>
              <a:t>的值为</a:t>
            </a:r>
            <a:r>
              <a:rPr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0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3&gt;</a:t>
            </a:r>
            <a:r>
              <a:rPr lang="zh-CN" altLang="en-US" dirty="0"/>
              <a:t> 也可以在定义枚举类型时改变枚举元素的值</a:t>
            </a:r>
          </a:p>
          <a:p>
            <a:r>
              <a:rPr lang="en-US" altLang="zh-CN" dirty="0" err="1"/>
              <a:t>enum</a:t>
            </a:r>
            <a:r>
              <a:rPr lang="en-US" altLang="zh-CN" dirty="0"/>
              <a:t> season {spring, summer=3, autumn, winter}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没有指定值的枚举元素，其值为前一元素加</a:t>
            </a:r>
            <a:r>
              <a:rPr lang="en-US" altLang="zh-CN" dirty="0"/>
              <a:t>1</a:t>
            </a:r>
            <a:r>
              <a:rPr lang="zh-CN" altLang="en-US" dirty="0"/>
              <a:t>。也就说</a:t>
            </a:r>
            <a:r>
              <a:rPr lang="en-US" altLang="zh-CN" dirty="0"/>
              <a:t>spring</a:t>
            </a:r>
            <a:r>
              <a:rPr lang="zh-CN" altLang="en-US" dirty="0"/>
              <a:t>的值为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summer</a:t>
            </a:r>
            <a:r>
              <a:rPr lang="zh-CN" altLang="en-US" dirty="0"/>
              <a:t>的值为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autumn</a:t>
            </a:r>
            <a:r>
              <a:rPr lang="zh-CN" altLang="en-US" dirty="0"/>
              <a:t>的值为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winter</a:t>
            </a:r>
            <a:r>
              <a:rPr lang="zh-CN" altLang="en-US" dirty="0"/>
              <a:t>的值为</a:t>
            </a:r>
            <a:r>
              <a:rPr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3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赋值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可以给枚举变量赋枚举常量或</a:t>
            </a:r>
            <a:r>
              <a:rPr lang="zh-CN" altLang="en-US" dirty="0" smtClean="0"/>
              <a:t>者整型值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0000FF"/>
                </a:solidFill>
              </a:rPr>
              <a:t>enum</a:t>
            </a:r>
            <a:r>
              <a:rPr lang="en-US" altLang="zh-CN" dirty="0">
                <a:solidFill>
                  <a:srgbClr val="0000FF"/>
                </a:solidFill>
              </a:rPr>
              <a:t> Season {spring, summer, autumn, winter} s;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</a:rPr>
              <a:t>s = spring; // </a:t>
            </a:r>
            <a:r>
              <a:rPr lang="zh-TW" altLang="en-US" dirty="0">
                <a:solidFill>
                  <a:srgbClr val="0000FF"/>
                </a:solidFill>
              </a:rPr>
              <a:t>等价于 </a:t>
            </a:r>
            <a:r>
              <a:rPr lang="en-US" altLang="zh-TW" dirty="0">
                <a:solidFill>
                  <a:srgbClr val="0000FF"/>
                </a:solidFill>
              </a:rPr>
              <a:t>s = 0;</a:t>
            </a:r>
            <a:endParaRPr lang="zh-TW" altLang="en-US" dirty="0">
              <a:solidFill>
                <a:srgbClr val="0000FF"/>
              </a:solidFill>
            </a:endParaRPr>
          </a:p>
          <a:p>
            <a:endParaRPr lang="zh-TW" altLang="en-US" dirty="0">
              <a:solidFill>
                <a:srgbClr val="0000FF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</a:rPr>
              <a:t>s = 3; // </a:t>
            </a:r>
            <a:r>
              <a:rPr lang="zh-TW" altLang="en-US" dirty="0">
                <a:solidFill>
                  <a:srgbClr val="0000FF"/>
                </a:solidFill>
              </a:rPr>
              <a:t>等价于 </a:t>
            </a:r>
            <a:r>
              <a:rPr lang="en-US" altLang="zh-TW" dirty="0">
                <a:solidFill>
                  <a:srgbClr val="0000FF"/>
                </a:solidFill>
              </a:rPr>
              <a:t>s = winter</a:t>
            </a:r>
            <a:r>
              <a:rPr lang="en-US" altLang="zh-TW" dirty="0" smtClean="0">
                <a:solidFill>
                  <a:srgbClr val="0000FF"/>
                </a:solidFill>
              </a:rPr>
              <a:t>;</a:t>
            </a:r>
          </a:p>
          <a:p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154</TotalTime>
  <Words>327</Words>
  <Application>Microsoft Macintosh PowerPoint</Application>
  <PresentationFormat>全屏显示(4:3)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iOS8</vt:lpstr>
      <vt:lpstr>枚举</vt:lpstr>
      <vt:lpstr>一、枚举的概念</vt:lpstr>
      <vt:lpstr>二、枚举类型的定义</vt:lpstr>
      <vt:lpstr>1.先定义枚举类型，再定义枚举变量</vt:lpstr>
      <vt:lpstr>2.定义枚举类型的同时定义枚举变量</vt:lpstr>
      <vt:lpstr>3.省略枚举名称，直接定义枚举变量</vt:lpstr>
      <vt:lpstr>四、枚举使用的注意</vt:lpstr>
      <vt:lpstr>PowerPoint 演示文稿</vt:lpstr>
      <vt:lpstr>1.赋值</vt:lpstr>
      <vt:lpstr>2.遍历枚举元素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61</cp:revision>
  <dcterms:created xsi:type="dcterms:W3CDTF">2013-07-22T08:28:31Z</dcterms:created>
  <dcterms:modified xsi:type="dcterms:W3CDTF">2014-10-26T02:07:52Z</dcterms:modified>
</cp:coreProperties>
</file>