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7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5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mjios/archive/2013/03/24/297791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mjios/archive/2013/03/19/2967037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mjios/archive/2013/03/24/2977910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typedef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</a:t>
            </a:r>
            <a:r>
              <a:rPr kumimoji="1" lang="zh-CN" altLang="en-US"/>
              <a:t>：李德山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2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</a:t>
            </a:r>
            <a:r>
              <a:rPr lang="en-US" altLang="zh-CN" b="1" dirty="0" err="1"/>
              <a:t>typedef</a:t>
            </a:r>
            <a:r>
              <a:rPr lang="zh-CN" altLang="en-US" b="1" dirty="0"/>
              <a:t>与指向</a:t>
            </a:r>
            <a:r>
              <a:rPr lang="zh-CN" altLang="en-US" b="1" dirty="0">
                <a:hlinkClick r:id="rId2"/>
              </a:rPr>
              <a:t>结构体的指针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定义一个结构体并起别名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5     float x;</a:t>
            </a:r>
          </a:p>
          <a:p>
            <a:pPr marL="0" indent="0">
              <a:buNone/>
            </a:pPr>
            <a:r>
              <a:rPr lang="fi-FI" altLang="zh-CN" dirty="0"/>
              <a:t> 6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7 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</a:p>
          <a:p>
            <a:pPr marL="0" indent="0">
              <a:buNone/>
            </a:pPr>
            <a:r>
              <a:rPr lang="fi-FI" altLang="zh-CN" dirty="0"/>
              <a:t> 8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起别名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typedef</a:t>
            </a:r>
            <a:r>
              <a:rPr lang="en-US" altLang="zh-CN" dirty="0"/>
              <a:t> Point *PP;</a:t>
            </a:r>
          </a:p>
          <a:p>
            <a:pPr marL="0" indent="0">
              <a:buNone/>
            </a:pPr>
            <a:r>
              <a:rPr lang="en-US" altLang="zh-CN" dirty="0"/>
              <a:t>11 </a:t>
            </a:r>
          </a:p>
          <a:p>
            <a:pPr marL="0" indent="0">
              <a:buNone/>
            </a:pPr>
            <a:r>
              <a:rPr lang="en-US" altLang="zh-CN" dirty="0"/>
              <a:t>12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TW" dirty="0"/>
              <a:t>13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fr-FR" altLang="zh-CN" dirty="0"/>
              <a:t>14     Point point = {10, 20};</a:t>
            </a:r>
          </a:p>
          <a:p>
            <a:pPr marL="0" indent="0">
              <a:buNone/>
            </a:pPr>
            <a:r>
              <a:rPr lang="fr-FR" altLang="zh-CN" dirty="0"/>
              <a:t>15     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定义指针变量</a:t>
            </a:r>
          </a:p>
          <a:p>
            <a:pPr marL="0" indent="0">
              <a:buNone/>
            </a:pPr>
            <a:r>
              <a:rPr lang="en-US" altLang="zh-CN" dirty="0"/>
              <a:t>17     PP p = &amp;point;</a:t>
            </a:r>
          </a:p>
          <a:p>
            <a:pPr marL="0" indent="0">
              <a:buNone/>
            </a:pPr>
            <a:r>
              <a:rPr lang="en-US" altLang="zh-CN" dirty="0"/>
              <a:t>18     </a:t>
            </a:r>
          </a:p>
          <a:p>
            <a:pPr marL="0" indent="0">
              <a:buNone/>
            </a:pPr>
            <a:r>
              <a:rPr lang="en-US" altLang="zh-CN" dirty="0"/>
              <a:t>19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利用指针变量访问结构体成员</a:t>
            </a:r>
          </a:p>
          <a:p>
            <a:pPr marL="0" indent="0">
              <a:buNone/>
            </a:pPr>
            <a:r>
              <a:rPr lang="ro-RO" altLang="zh-CN" dirty="0"/>
              <a:t>20     printf("x=%f</a:t>
            </a:r>
            <a:r>
              <a:rPr lang="zh-CN" altLang="ro-RO" dirty="0"/>
              <a:t>，</a:t>
            </a:r>
            <a:r>
              <a:rPr lang="ro-RO" altLang="zh-CN" dirty="0"/>
              <a:t>y=%f", p-&gt;x, p-&gt;y);</a:t>
            </a:r>
          </a:p>
          <a:p>
            <a:pPr marL="0" indent="0">
              <a:buNone/>
            </a:pPr>
            <a:r>
              <a:rPr lang="is-IS" altLang="zh-CN" dirty="0"/>
              <a:t>21     return 0;</a:t>
            </a:r>
          </a:p>
          <a:p>
            <a:pPr marL="0" indent="0">
              <a:buNone/>
            </a:pPr>
            <a:r>
              <a:rPr lang="is-IS" altLang="zh-CN" dirty="0"/>
              <a:t>22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</a:t>
            </a:r>
            <a:r>
              <a:rPr lang="en-US" altLang="zh-CN" b="1" dirty="0" err="1"/>
              <a:t>typedef</a:t>
            </a:r>
            <a:r>
              <a:rPr lang="zh-CN" altLang="en-US" b="1" dirty="0"/>
              <a:t>与</a:t>
            </a:r>
            <a:r>
              <a:rPr lang="zh-CN" altLang="en-US" b="1" dirty="0">
                <a:hlinkClick r:id="rId2"/>
              </a:rPr>
              <a:t>指向函数的指针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</a:t>
            </a:r>
            <a:r>
              <a:rPr lang="en-US" altLang="zh-CN" dirty="0"/>
              <a:t>sum</a:t>
            </a:r>
            <a:r>
              <a:rPr lang="zh-CN" altLang="en-US" dirty="0"/>
              <a:t>函数，计算</a:t>
            </a:r>
            <a:r>
              <a:rPr lang="en-US" altLang="zh-CN" dirty="0"/>
              <a:t>a</a:t>
            </a:r>
            <a:r>
              <a:rPr lang="zh-CN" altLang="en-US" dirty="0"/>
              <a:t>跟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fr-FR" altLang="zh-CN" dirty="0"/>
              <a:t> 5     </a:t>
            </a:r>
            <a:r>
              <a:rPr lang="fr-FR" altLang="zh-CN" dirty="0" err="1"/>
              <a:t>int</a:t>
            </a:r>
            <a:r>
              <a:rPr lang="fr-FR" altLang="zh-CN" dirty="0"/>
              <a:t> c = a + b;</a:t>
            </a:r>
          </a:p>
          <a:p>
            <a:pPr marL="0" indent="0">
              <a:buNone/>
            </a:pPr>
            <a:r>
              <a:rPr lang="ro-RO" altLang="zh-CN" dirty="0"/>
              <a:t> 6     printf("%d + %d = %d", a, b, c);</a:t>
            </a:r>
          </a:p>
          <a:p>
            <a:pPr marL="0" indent="0">
              <a:buNone/>
            </a:pPr>
            <a:r>
              <a:rPr lang="is-IS" altLang="zh-CN" dirty="0"/>
              <a:t> 7     return c;</a:t>
            </a:r>
          </a:p>
          <a:p>
            <a:pPr marL="0" indent="0">
              <a:buNone/>
            </a:pPr>
            <a:r>
              <a:rPr lang="is-IS" altLang="zh-CN" dirty="0"/>
              <a:t> 8 }</a:t>
            </a:r>
          </a:p>
          <a:p>
            <a:pPr marL="0" indent="0">
              <a:buNone/>
            </a:pPr>
            <a:r>
              <a:rPr lang="is-I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定义一个指向</a:t>
            </a:r>
            <a:r>
              <a:rPr lang="en-US" altLang="zh-CN" dirty="0"/>
              <a:t>sum</a:t>
            </a:r>
            <a:r>
              <a:rPr lang="zh-CN" altLang="en-US" dirty="0"/>
              <a:t>函数的指针变量</a:t>
            </a:r>
            <a:r>
              <a:rPr lang="en-US" altLang="zh-CN" dirty="0"/>
              <a:t>p</a:t>
            </a:r>
            <a:endParaRPr lang="zh-CN" altLang="en-US" dirty="0"/>
          </a:p>
          <a:p>
            <a:pPr marL="0" indent="0">
              <a:buNone/>
            </a:pPr>
            <a:r>
              <a:rPr lang="fr-FR" altLang="zh-CN" dirty="0"/>
              <a:t>12     </a:t>
            </a:r>
            <a:r>
              <a:rPr lang="fr-FR" altLang="zh-CN" dirty="0" err="1"/>
              <a:t>int</a:t>
            </a:r>
            <a:r>
              <a:rPr lang="fr-FR" altLang="zh-CN" dirty="0"/>
              <a:t> (*p)(</a:t>
            </a:r>
            <a:r>
              <a:rPr lang="fr-FR" altLang="zh-CN" dirty="0" err="1"/>
              <a:t>int</a:t>
            </a:r>
            <a:r>
              <a:rPr lang="fr-FR" altLang="zh-CN" dirty="0"/>
              <a:t>, </a:t>
            </a:r>
            <a:r>
              <a:rPr lang="fr-FR" altLang="zh-CN" dirty="0" err="1"/>
              <a:t>int</a:t>
            </a:r>
            <a:r>
              <a:rPr lang="fr-FR" altLang="zh-CN" dirty="0"/>
              <a:t>) = </a:t>
            </a:r>
            <a:r>
              <a:rPr lang="fr-FR" altLang="zh-CN" dirty="0" err="1"/>
              <a:t>sum</a:t>
            </a:r>
            <a:r>
              <a:rPr lang="fr-FR" altLang="zh-CN" dirty="0"/>
              <a:t>;</a:t>
            </a:r>
          </a:p>
          <a:p>
            <a:pPr marL="0" indent="0">
              <a:buNone/>
            </a:pPr>
            <a:r>
              <a:rPr lang="fr-FR" altLang="zh-CN" dirty="0"/>
              <a:t>13     </a:t>
            </a:r>
          </a:p>
          <a:p>
            <a:pPr marL="0" indent="0">
              <a:buNone/>
            </a:pPr>
            <a:r>
              <a:rPr lang="en-US" altLang="zh-TW" dirty="0"/>
              <a:t>14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利用指针变量</a:t>
            </a:r>
            <a:r>
              <a:rPr lang="en-US" altLang="zh-TW" dirty="0"/>
              <a:t>p</a:t>
            </a:r>
            <a:r>
              <a:rPr lang="zh-TW" altLang="en-US" dirty="0"/>
              <a:t>调用</a:t>
            </a:r>
            <a:r>
              <a:rPr lang="en-US" altLang="zh-TW" dirty="0"/>
              <a:t>sum</a:t>
            </a:r>
            <a:r>
              <a:rPr lang="zh-TW" altLang="en-US" dirty="0"/>
              <a:t>函数</a:t>
            </a:r>
          </a:p>
          <a:p>
            <a:pPr marL="0" indent="0">
              <a:buNone/>
            </a:pPr>
            <a:r>
              <a:rPr lang="en-US" altLang="zh-TW" dirty="0"/>
              <a:t>15</a:t>
            </a:r>
            <a:r>
              <a:rPr lang="zh-TW" altLang="en-US" dirty="0"/>
              <a:t>     </a:t>
            </a:r>
            <a:r>
              <a:rPr lang="en-US" altLang="zh-TW" dirty="0"/>
              <a:t>(*p)(4, 5);</a:t>
            </a:r>
          </a:p>
          <a:p>
            <a:pPr marL="0" indent="0">
              <a:buNone/>
            </a:pPr>
            <a:r>
              <a:rPr lang="en-US" altLang="zh-CN" dirty="0"/>
              <a:t>16     </a:t>
            </a:r>
          </a:p>
          <a:p>
            <a:pPr marL="0" indent="0">
              <a:buNone/>
            </a:pPr>
            <a:r>
              <a:rPr lang="is-IS" altLang="zh-CN" dirty="0"/>
              <a:t>17     return 0;</a:t>
            </a:r>
          </a:p>
          <a:p>
            <a:pPr marL="0" indent="0">
              <a:buNone/>
            </a:pPr>
            <a:r>
              <a:rPr lang="is-IS" altLang="zh-CN" dirty="0"/>
              <a:t>18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</a:t>
            </a:r>
            <a:r>
              <a:rPr lang="en-US" altLang="zh-CN" dirty="0"/>
              <a:t>sum</a:t>
            </a:r>
            <a:r>
              <a:rPr lang="zh-CN" altLang="en-US" dirty="0"/>
              <a:t>函数，计算</a:t>
            </a:r>
            <a:r>
              <a:rPr lang="en-US" altLang="zh-CN" dirty="0"/>
              <a:t>a</a:t>
            </a:r>
            <a:r>
              <a:rPr lang="zh-CN" altLang="en-US" dirty="0"/>
              <a:t>跟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fr-FR" altLang="zh-CN" dirty="0"/>
              <a:t> 5     </a:t>
            </a:r>
            <a:r>
              <a:rPr lang="fr-FR" altLang="zh-CN" dirty="0" err="1"/>
              <a:t>int</a:t>
            </a:r>
            <a:r>
              <a:rPr lang="fr-FR" altLang="zh-CN" dirty="0"/>
              <a:t> c = a + b;</a:t>
            </a:r>
          </a:p>
          <a:p>
            <a:pPr marL="0" indent="0">
              <a:buNone/>
            </a:pPr>
            <a:r>
              <a:rPr lang="ro-RO" altLang="zh-CN" dirty="0"/>
              <a:t> 6     printf("%d + %d = %d", a, b, c);</a:t>
            </a:r>
          </a:p>
          <a:p>
            <a:pPr marL="0" indent="0">
              <a:buNone/>
            </a:pPr>
            <a:r>
              <a:rPr lang="is-IS" altLang="zh-CN" dirty="0"/>
              <a:t> 7     return c;</a:t>
            </a:r>
          </a:p>
          <a:p>
            <a:pPr marL="0" indent="0">
              <a:buNone/>
            </a:pPr>
            <a:r>
              <a:rPr lang="is-IS" altLang="zh-CN" dirty="0"/>
              <a:t> 8 }</a:t>
            </a:r>
          </a:p>
          <a:p>
            <a:pPr marL="0" indent="0">
              <a:buNone/>
            </a:pPr>
            <a:r>
              <a:rPr lang="is-I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MySum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11 </a:t>
            </a:r>
          </a:p>
          <a:p>
            <a:pPr marL="0" indent="0">
              <a:buNone/>
            </a:pPr>
            <a:r>
              <a:rPr lang="en-US" altLang="zh-CN" dirty="0"/>
              <a:t>12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定义一个指向</a:t>
            </a:r>
            <a:r>
              <a:rPr lang="en-US" altLang="zh-CN" dirty="0"/>
              <a:t>sum</a:t>
            </a:r>
            <a:r>
              <a:rPr lang="zh-CN" altLang="en-US" dirty="0"/>
              <a:t>函数的指针变量</a:t>
            </a:r>
            <a:r>
              <a:rPr lang="en-US" altLang="zh-CN" dirty="0"/>
              <a:t>p</a:t>
            </a:r>
            <a:endParaRPr lang="zh-CN" altLang="en-US" dirty="0"/>
          </a:p>
          <a:p>
            <a:pPr marL="0" indent="0">
              <a:buNone/>
            </a:pPr>
            <a:r>
              <a:rPr lang="pt-BR" altLang="zh-CN" dirty="0"/>
              <a:t>14     </a:t>
            </a:r>
            <a:r>
              <a:rPr lang="pt-BR" altLang="zh-CN" dirty="0" err="1"/>
              <a:t>MySum</a:t>
            </a:r>
            <a:r>
              <a:rPr lang="pt-BR" altLang="zh-CN" dirty="0"/>
              <a:t> </a:t>
            </a:r>
            <a:r>
              <a:rPr lang="pt-BR" altLang="zh-CN" dirty="0" err="1"/>
              <a:t>p</a:t>
            </a:r>
            <a:r>
              <a:rPr lang="pt-BR" altLang="zh-CN" dirty="0"/>
              <a:t> = sum;</a:t>
            </a:r>
          </a:p>
          <a:p>
            <a:pPr marL="0" indent="0">
              <a:buNone/>
            </a:pPr>
            <a:r>
              <a:rPr lang="pt-BR" altLang="zh-CN" dirty="0"/>
              <a:t>15     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利用指针变量</a:t>
            </a:r>
            <a:r>
              <a:rPr lang="en-US" altLang="zh-TW" dirty="0"/>
              <a:t>p</a:t>
            </a:r>
            <a:r>
              <a:rPr lang="zh-TW" altLang="en-US" dirty="0"/>
              <a:t>调用</a:t>
            </a:r>
            <a:r>
              <a:rPr lang="en-US" altLang="zh-TW" dirty="0"/>
              <a:t>sum</a:t>
            </a:r>
            <a:r>
              <a:rPr lang="zh-TW" altLang="en-US" dirty="0"/>
              <a:t>函数</a:t>
            </a:r>
          </a:p>
          <a:p>
            <a:pPr marL="0" indent="0">
              <a:buNone/>
            </a:pPr>
            <a:r>
              <a:rPr lang="en-US" altLang="zh-TW" dirty="0"/>
              <a:t>17</a:t>
            </a:r>
            <a:r>
              <a:rPr lang="zh-TW" altLang="en-US" dirty="0"/>
              <a:t>     </a:t>
            </a:r>
            <a:r>
              <a:rPr lang="en-US" altLang="zh-TW" dirty="0"/>
              <a:t>(*p)(4, 5);</a:t>
            </a:r>
          </a:p>
          <a:p>
            <a:pPr marL="0" indent="0">
              <a:buNone/>
            </a:pPr>
            <a:r>
              <a:rPr lang="en-US" altLang="zh-CN" dirty="0"/>
              <a:t>18     </a:t>
            </a:r>
          </a:p>
          <a:p>
            <a:pPr marL="0" indent="0">
              <a:buNone/>
            </a:pPr>
            <a:r>
              <a:rPr lang="is-IS" altLang="zh-CN" dirty="0"/>
              <a:t>19     return 0;</a:t>
            </a:r>
          </a:p>
          <a:p>
            <a:pPr marL="0" indent="0">
              <a:buNone/>
            </a:pPr>
            <a:r>
              <a:rPr lang="is-IS" altLang="zh-CN" dirty="0"/>
              <a:t>20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六、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</a:t>
            </a:r>
            <a:r>
              <a:rPr lang="en-US" altLang="zh-TW" b="1" dirty="0"/>
              <a:t>#define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char *String;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4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is-IS" altLang="zh-CN" dirty="0"/>
              <a:t>5     return 0;</a:t>
            </a:r>
          </a:p>
          <a:p>
            <a:pPr marL="0" indent="0">
              <a:buNone/>
            </a:pPr>
            <a:r>
              <a:rPr lang="is-IS" altLang="zh-CN" dirty="0"/>
              <a:t>6 </a:t>
            </a:r>
            <a:r>
              <a:rPr lang="is-IS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String char *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4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is-IS" altLang="zh-CN" dirty="0"/>
              <a:t>5     return 0;</a:t>
            </a:r>
          </a:p>
          <a:p>
            <a:pPr marL="0" indent="0">
              <a:buNone/>
            </a:pPr>
            <a:r>
              <a:rPr lang="is-IS" altLang="zh-CN" dirty="0"/>
              <a:t>6 </a:t>
            </a:r>
            <a:r>
              <a:rPr lang="is-IS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7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char *String1;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#define String2 char *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6     String1 str1, str2;</a:t>
            </a:r>
          </a:p>
          <a:p>
            <a:pPr marL="0" indent="0">
              <a:buNone/>
            </a:pPr>
            <a:r>
              <a:rPr lang="en-US" altLang="zh-CN" dirty="0"/>
              <a:t> 7     </a:t>
            </a:r>
          </a:p>
          <a:p>
            <a:pPr marL="0" indent="0">
              <a:buNone/>
            </a:pPr>
            <a:r>
              <a:rPr lang="en-US" altLang="zh-CN" dirty="0"/>
              <a:t> 8     String2 str3, str4;</a:t>
            </a:r>
          </a:p>
          <a:p>
            <a:pPr marL="0" indent="0">
              <a:buNone/>
            </a:pPr>
            <a:r>
              <a:rPr lang="is-IS" altLang="zh-CN" dirty="0"/>
              <a:t> 9     return 0;</a:t>
            </a:r>
          </a:p>
          <a:p>
            <a:pPr marL="0" indent="0">
              <a:buNone/>
            </a:pPr>
            <a:r>
              <a:rPr lang="is-IS" altLang="zh-CN" dirty="0"/>
              <a:t>10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行给</a:t>
            </a:r>
            <a:r>
              <a:rPr lang="en-US" altLang="zh-CN" dirty="0"/>
              <a:t>char *</a:t>
            </a:r>
            <a:r>
              <a:rPr lang="zh-CN" altLang="en-US" dirty="0"/>
              <a:t>起了个别名</a:t>
            </a:r>
            <a:r>
              <a:rPr lang="en-US" altLang="zh-CN" dirty="0"/>
              <a:t>String1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行定义了宏</a:t>
            </a:r>
            <a:r>
              <a:rPr lang="en-US" altLang="zh-CN" dirty="0"/>
              <a:t>String2</a:t>
            </a:r>
            <a:r>
              <a:rPr lang="zh-CN" altLang="en-US" dirty="0"/>
              <a:t>。然后在第</a:t>
            </a:r>
            <a:r>
              <a:rPr lang="en-US" altLang="zh-CN" dirty="0"/>
              <a:t>6</a:t>
            </a:r>
            <a:r>
              <a:rPr lang="zh-CN" altLang="en-US" dirty="0"/>
              <a:t>、第</a:t>
            </a:r>
            <a:r>
              <a:rPr lang="en-US" altLang="zh-CN" dirty="0"/>
              <a:t>8</a:t>
            </a:r>
            <a:r>
              <a:rPr lang="zh-CN" altLang="en-US" dirty="0"/>
              <a:t>行定义了</a:t>
            </a:r>
            <a:r>
              <a:rPr lang="en-US" altLang="zh-CN" dirty="0"/>
              <a:t>4</a:t>
            </a:r>
            <a:r>
              <a:rPr lang="zh-CN" altLang="en-US" dirty="0"/>
              <a:t>个变量。</a:t>
            </a:r>
          </a:p>
          <a:p>
            <a:r>
              <a:rPr lang="zh-CN" altLang="en-US" dirty="0"/>
              <a:t>重点来了，注意：在这种情况下，只有</a:t>
            </a:r>
            <a:r>
              <a:rPr lang="en-US" altLang="zh-CN" dirty="0"/>
              <a:t>str1</a:t>
            </a:r>
            <a:r>
              <a:rPr lang="zh-CN" altLang="en-US" dirty="0"/>
              <a:t>、</a:t>
            </a:r>
            <a:r>
              <a:rPr lang="en-US" altLang="zh-CN" dirty="0"/>
              <a:t>str2</a:t>
            </a:r>
            <a:r>
              <a:rPr lang="zh-CN" altLang="en-US" dirty="0"/>
              <a:t>、</a:t>
            </a:r>
            <a:r>
              <a:rPr lang="en-US" altLang="zh-CN" dirty="0"/>
              <a:t>str3</a:t>
            </a:r>
            <a:r>
              <a:rPr lang="zh-CN" altLang="en-US" dirty="0"/>
              <a:t>才是指向</a:t>
            </a:r>
            <a:r>
              <a:rPr lang="en-US" altLang="zh-CN" dirty="0"/>
              <a:t>char</a:t>
            </a:r>
            <a:r>
              <a:rPr lang="zh-CN" altLang="en-US" dirty="0"/>
              <a:t>类型的指针变量，</a:t>
            </a:r>
            <a:r>
              <a:rPr lang="en-US" altLang="zh-CN" dirty="0"/>
              <a:t>str4</a:t>
            </a:r>
            <a:r>
              <a:rPr lang="zh-CN" altLang="en-US" dirty="0"/>
              <a:t>只是个</a:t>
            </a:r>
            <a:r>
              <a:rPr lang="en-US" altLang="zh-CN" dirty="0"/>
              <a:t>char</a:t>
            </a:r>
            <a:r>
              <a:rPr lang="zh-CN" altLang="en-US" dirty="0"/>
              <a:t>类型的变量。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下面简单分析一下原因：</a:t>
            </a:r>
          </a:p>
          <a:p>
            <a:r>
              <a:rPr lang="zh-CN" altLang="en-US" dirty="0"/>
              <a:t>* 如果连续声明两个</a:t>
            </a:r>
            <a:r>
              <a:rPr lang="en-US" altLang="zh-CN" dirty="0" err="1"/>
              <a:t>int</a:t>
            </a:r>
            <a:r>
              <a:rPr lang="zh-CN" altLang="en-US" dirty="0"/>
              <a:t>类型的变量，我们可以这样写：</a:t>
            </a:r>
          </a:p>
          <a:p>
            <a:r>
              <a:rPr lang="hu-HU" altLang="zh-CN" dirty="0"/>
              <a:t>int a, b;</a:t>
            </a:r>
          </a:p>
          <a:p>
            <a:r>
              <a:rPr lang="zh-CN" altLang="en-US" dirty="0"/>
              <a:t>上面的代码相当于：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b;</a:t>
            </a:r>
          </a:p>
          <a:p>
            <a:r>
              <a:rPr lang="zh-CN" altLang="en-US" dirty="0"/>
              <a:t>* 以此类推</a:t>
            </a:r>
          </a:p>
          <a:p>
            <a:r>
              <a:rPr lang="en-US" altLang="zh-CN" dirty="0"/>
              <a:t>1 </a:t>
            </a:r>
            <a:r>
              <a:rPr lang="en-US" altLang="zh-CN" dirty="0" err="1"/>
              <a:t>typedef</a:t>
            </a:r>
            <a:r>
              <a:rPr lang="en-US" altLang="zh-CN" dirty="0"/>
              <a:t> char *String1;</a:t>
            </a:r>
          </a:p>
          <a:p>
            <a:r>
              <a:rPr lang="en-US" altLang="zh-CN" dirty="0"/>
              <a:t>2     </a:t>
            </a:r>
          </a:p>
          <a:p>
            <a:r>
              <a:rPr lang="en-US" altLang="zh-CN" dirty="0"/>
              <a:t>3 String1 str1, str2;</a:t>
            </a:r>
          </a:p>
          <a:p>
            <a:r>
              <a:rPr lang="zh-CN" altLang="en-US" dirty="0"/>
              <a:t>经过</a:t>
            </a:r>
            <a:r>
              <a:rPr lang="en-US" altLang="zh-CN" dirty="0" err="1"/>
              <a:t>typedef</a:t>
            </a:r>
            <a:r>
              <a:rPr lang="zh-CN" altLang="en-US" dirty="0"/>
              <a:t>处理后，</a:t>
            </a:r>
            <a:r>
              <a:rPr lang="en-US" altLang="zh-CN" dirty="0"/>
              <a:t>String1</a:t>
            </a:r>
            <a:r>
              <a:rPr lang="zh-CN" altLang="en-US" dirty="0"/>
              <a:t>也算是一种数据类型，所以第</a:t>
            </a:r>
            <a:r>
              <a:rPr lang="en-US" altLang="zh-CN" dirty="0"/>
              <a:t>3</a:t>
            </a:r>
            <a:r>
              <a:rPr lang="zh-CN" altLang="en-US" dirty="0"/>
              <a:t>行代码相当于</a:t>
            </a:r>
          </a:p>
          <a:p>
            <a:r>
              <a:rPr lang="en-US" altLang="zh-CN" dirty="0"/>
              <a:t>1 String1 str1;</a:t>
            </a:r>
          </a:p>
          <a:p>
            <a:r>
              <a:rPr lang="en-US" altLang="zh-CN" dirty="0"/>
              <a:t>2 String1 str2;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String1</a:t>
            </a:r>
            <a:r>
              <a:rPr lang="zh-CN" altLang="en-US" dirty="0"/>
              <a:t>就是</a:t>
            </a:r>
            <a:r>
              <a:rPr lang="en-US" altLang="zh-CN" dirty="0"/>
              <a:t>char</a:t>
            </a:r>
            <a:r>
              <a:rPr lang="zh-CN" altLang="en-US" dirty="0"/>
              <a:t> *，所以上面的两行代码等于</a:t>
            </a:r>
          </a:p>
          <a:p>
            <a:r>
              <a:rPr lang="en-US" altLang="zh-CN" dirty="0"/>
              <a:t>char *str1;</a:t>
            </a:r>
          </a:p>
          <a:p>
            <a:r>
              <a:rPr lang="en-US" altLang="zh-CN" dirty="0"/>
              <a:t>char *str2;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* 再看看宏定义的情况</a:t>
            </a:r>
          </a:p>
          <a:p>
            <a:r>
              <a:rPr lang="en-US" altLang="zh-CN" dirty="0"/>
              <a:t>1 #define String2 char *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3 String2 str3, str4;</a:t>
            </a:r>
          </a:p>
          <a:p>
            <a:r>
              <a:rPr lang="zh-CN" altLang="en-US" dirty="0"/>
              <a:t>因为宏定义纯粹是字符串替换，用</a:t>
            </a:r>
            <a:r>
              <a:rPr lang="en-US" altLang="zh-CN" dirty="0"/>
              <a:t>char</a:t>
            </a:r>
            <a:r>
              <a:rPr lang="zh-CN" altLang="en-US" dirty="0"/>
              <a:t> *代替</a:t>
            </a:r>
            <a:r>
              <a:rPr lang="en-US" altLang="zh-CN" dirty="0"/>
              <a:t>String2</a:t>
            </a:r>
            <a:r>
              <a:rPr lang="zh-CN" altLang="en-US" dirty="0"/>
              <a:t>，所以第</a:t>
            </a:r>
            <a:r>
              <a:rPr lang="en-US" altLang="zh-CN" dirty="0"/>
              <a:t>3</a:t>
            </a:r>
            <a:r>
              <a:rPr lang="zh-CN" altLang="en-US" dirty="0"/>
              <a:t>行代码相当于</a:t>
            </a:r>
          </a:p>
          <a:p>
            <a:r>
              <a:rPr lang="en-US" altLang="zh-CN" dirty="0"/>
              <a:t>char * str3, str4;</a:t>
            </a:r>
          </a:p>
          <a:p>
            <a:r>
              <a:rPr lang="zh-CN" altLang="en-US" dirty="0"/>
              <a:t>其实也就相当于：</a:t>
            </a:r>
          </a:p>
          <a:p>
            <a:r>
              <a:rPr lang="en-US" altLang="zh-CN" dirty="0"/>
              <a:t>char * str3;</a:t>
            </a:r>
          </a:p>
          <a:p>
            <a:r>
              <a:rPr lang="en-US" altLang="zh-CN" dirty="0"/>
              <a:t>char str4;</a:t>
            </a:r>
          </a:p>
          <a:p>
            <a:r>
              <a:rPr lang="zh-CN" altLang="en-US" dirty="0"/>
              <a:t>可以看出，只有</a:t>
            </a:r>
            <a:r>
              <a:rPr lang="en-US" altLang="zh-CN" dirty="0"/>
              <a:t>str4</a:t>
            </a:r>
            <a:r>
              <a:rPr lang="zh-CN" altLang="en-US" dirty="0"/>
              <a:t>是基本数据类型，</a:t>
            </a:r>
            <a:r>
              <a:rPr lang="en-US" altLang="zh-CN" dirty="0"/>
              <a:t>str1</a:t>
            </a:r>
            <a:r>
              <a:rPr lang="zh-CN" altLang="en-US" dirty="0"/>
              <a:t>、</a:t>
            </a:r>
            <a:r>
              <a:rPr lang="en-US" altLang="zh-CN" dirty="0"/>
              <a:t>str2</a:t>
            </a:r>
            <a:r>
              <a:rPr lang="zh-CN" altLang="en-US" dirty="0"/>
              <a:t>、</a:t>
            </a:r>
            <a:r>
              <a:rPr lang="en-US" altLang="zh-CN" dirty="0"/>
              <a:t>str3</a:t>
            </a:r>
            <a:r>
              <a:rPr lang="zh-CN" altLang="en-US" dirty="0"/>
              <a:t>都是指针类型。</a:t>
            </a:r>
          </a:p>
          <a:p>
            <a:r>
              <a:rPr lang="zh-CN" altLang="en-US" dirty="0"/>
              <a:t>所以，以后给类型起别名，最好使用</a:t>
            </a:r>
            <a:r>
              <a:rPr lang="en-US" altLang="zh-CN" dirty="0" err="1"/>
              <a:t>typedef</a:t>
            </a:r>
            <a:r>
              <a:rPr lang="zh-CN" altLang="en-US" dirty="0"/>
              <a:t>，而不是使用</a:t>
            </a:r>
            <a:r>
              <a:rPr lang="en-US" altLang="zh-CN"/>
              <a:t>#define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六、</a:t>
            </a:r>
            <a:r>
              <a:rPr lang="en-US" altLang="zh-TW" sz="2400" b="1" dirty="0"/>
              <a:t>static</a:t>
            </a:r>
            <a:r>
              <a:rPr lang="zh-TW" altLang="en-US" sz="2400" b="1" dirty="0"/>
              <a:t>和</a:t>
            </a:r>
            <a:r>
              <a:rPr lang="en-US" altLang="zh-TW" sz="2400" b="1" dirty="0"/>
              <a:t>extern</a:t>
            </a:r>
            <a:r>
              <a:rPr lang="zh-TW" altLang="en-US" sz="2400" b="1" dirty="0"/>
              <a:t>的总结</a:t>
            </a:r>
          </a:p>
          <a:p>
            <a:r>
              <a:rPr lang="en-US" altLang="zh-TW" sz="2400" dirty="0"/>
              <a:t>1.extern</a:t>
            </a:r>
            <a:r>
              <a:rPr lang="zh-TW" altLang="en-US" sz="2400" dirty="0"/>
              <a:t>可以用来声明一个全局变量，但是不能用来定义变量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默认情况下，一个全局变量是可以供多个源文件共享的，也就说，多个源文件中同名的全局变量都代表着同一个变量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如果在定义全局变量的时候加上</a:t>
            </a:r>
            <a:r>
              <a:rPr lang="en-US" altLang="zh-TW" sz="2400" dirty="0"/>
              <a:t>static</a:t>
            </a:r>
            <a:r>
              <a:rPr lang="zh-TW" altLang="en-US" sz="2400" dirty="0"/>
              <a:t>关键字，此时</a:t>
            </a:r>
            <a:r>
              <a:rPr lang="en-US" altLang="zh-TW" sz="2400" dirty="0"/>
              <a:t>static</a:t>
            </a:r>
            <a:r>
              <a:rPr lang="zh-TW" altLang="en-US" sz="2400" dirty="0"/>
              <a:t>的作用在于限制该全局变量的作用域，只能在定义该全局变量的文件中才能使用，跟其他源文件</a:t>
            </a:r>
            <a:r>
              <a:rPr lang="zh-TW" altLang="en-US" sz="2400" dirty="0" smtClean="0"/>
              <a:t>中的同名变量互不干扰</a:t>
            </a:r>
            <a:endParaRPr lang="en-US" altLang="zh-TW" sz="240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2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b="1" dirty="0" err="1"/>
              <a:t>typedef</a:t>
            </a:r>
            <a:r>
              <a:rPr lang="zh-TW" altLang="en-US" b="1" dirty="0"/>
              <a:t>作用简介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我们可以使用</a:t>
            </a:r>
            <a:r>
              <a:rPr lang="en-US" altLang="zh-CN" dirty="0" err="1"/>
              <a:t>typedef</a:t>
            </a:r>
            <a:r>
              <a:rPr lang="zh-CN" altLang="en-US" dirty="0"/>
              <a:t>关键字为各种数据类型定义一个新名字</a:t>
            </a:r>
            <a:r>
              <a:rPr lang="en-US" altLang="zh-CN" dirty="0"/>
              <a:t>(</a:t>
            </a:r>
            <a:r>
              <a:rPr lang="zh-CN" altLang="en-US" dirty="0"/>
              <a:t>别名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Integer;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typedef</a:t>
            </a:r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UInterger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</a:p>
          <a:p>
            <a:pPr marL="0" indent="0">
              <a:buNone/>
            </a:pPr>
            <a:r>
              <a:rPr lang="en-US" altLang="zh-CN" dirty="0"/>
              <a:t> 6 </a:t>
            </a:r>
            <a:r>
              <a:rPr lang="en-US" altLang="zh-CN" dirty="0" err="1"/>
              <a:t>typedef</a:t>
            </a:r>
            <a:r>
              <a:rPr lang="en-US" altLang="zh-CN" dirty="0"/>
              <a:t> float Float;</a:t>
            </a:r>
          </a:p>
          <a:p>
            <a:pPr marL="0" indent="0">
              <a:buNone/>
            </a:pPr>
            <a:r>
              <a:rPr lang="en-US" altLang="zh-CN" dirty="0"/>
              <a:t> 7 </a:t>
            </a:r>
          </a:p>
          <a:p>
            <a:pPr marL="0" indent="0">
              <a:buNone/>
            </a:pPr>
            <a:r>
              <a:rPr lang="en-US" altLang="zh-CN" dirty="0"/>
              <a:t> 8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sv-SE" altLang="zh-CN" dirty="0"/>
              <a:t> 9     </a:t>
            </a:r>
            <a:r>
              <a:rPr lang="sv-SE" altLang="zh-CN" dirty="0" err="1"/>
              <a:t>Integer</a:t>
            </a:r>
            <a:r>
              <a:rPr lang="sv-SE" altLang="zh-CN" dirty="0"/>
              <a:t> i = -10;</a:t>
            </a:r>
          </a:p>
          <a:p>
            <a:pPr marL="0" indent="0">
              <a:buNone/>
            </a:pPr>
            <a:r>
              <a:rPr lang="nl-NL" altLang="zh-CN" dirty="0"/>
              <a:t>10     </a:t>
            </a:r>
            <a:r>
              <a:rPr lang="nl-NL" altLang="zh-CN" dirty="0" err="1"/>
              <a:t>UInterger</a:t>
            </a:r>
            <a:r>
              <a:rPr lang="nl-NL" altLang="zh-CN" dirty="0"/>
              <a:t> ui = 11;</a:t>
            </a:r>
          </a:p>
          <a:p>
            <a:pPr marL="0" indent="0">
              <a:buNone/>
            </a:pPr>
            <a:r>
              <a:rPr lang="nl-NL" altLang="zh-CN" dirty="0"/>
              <a:t>11     </a:t>
            </a:r>
          </a:p>
          <a:p>
            <a:pPr marL="0" indent="0">
              <a:buNone/>
            </a:pPr>
            <a:r>
              <a:rPr lang="ro-RO" altLang="zh-CN" dirty="0"/>
              <a:t>12     Float f = 12.39f;</a:t>
            </a:r>
          </a:p>
          <a:p>
            <a:pPr marL="0" indent="0">
              <a:buNone/>
            </a:pPr>
            <a:r>
              <a:rPr lang="ro-RO" altLang="zh-CN" dirty="0"/>
              <a:t>13     </a:t>
            </a:r>
          </a:p>
          <a:p>
            <a:pPr marL="0" indent="0">
              <a:buNone/>
            </a:pPr>
            <a:r>
              <a:rPr lang="nl-NL" altLang="zh-CN" dirty="0"/>
              <a:t>14     </a:t>
            </a:r>
            <a:r>
              <a:rPr lang="nl-NL" altLang="zh-CN" dirty="0" err="1"/>
              <a:t>printf</a:t>
            </a:r>
            <a:r>
              <a:rPr lang="nl-NL" altLang="zh-CN" dirty="0"/>
              <a:t>("%d  %d  %.2f", i, ui, f);</a:t>
            </a:r>
          </a:p>
          <a:p>
            <a:pPr marL="0" indent="0">
              <a:buNone/>
            </a:pPr>
            <a:r>
              <a:rPr lang="nl-NL" altLang="zh-CN" dirty="0"/>
              <a:t>15     </a:t>
            </a:r>
          </a:p>
          <a:p>
            <a:pPr marL="0" indent="0">
              <a:buNone/>
            </a:pPr>
            <a:r>
              <a:rPr lang="is-IS" altLang="zh-CN" dirty="0"/>
              <a:t>16     return 0;</a:t>
            </a:r>
          </a:p>
          <a:p>
            <a:pPr marL="0" indent="0">
              <a:buNone/>
            </a:pPr>
            <a:r>
              <a:rPr lang="is-IS" altLang="zh-CN" dirty="0"/>
              <a:t>17 </a:t>
            </a:r>
            <a:r>
              <a:rPr lang="is-IS" altLang="zh-CN" dirty="0" smtClean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也可以在别名的基础上再起一个别名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Integer;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Integer </a:t>
            </a:r>
            <a:r>
              <a:rPr lang="en-US" altLang="zh-CN" dirty="0" err="1"/>
              <a:t>MyInteger</a:t>
            </a:r>
            <a:r>
              <a:rPr lang="en-US" altLang="zh-CN" dirty="0" smtClean="0"/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除开可以给基本数据类型起别名，</a:t>
            </a:r>
            <a:r>
              <a:rPr lang="en-US" altLang="zh-CN" dirty="0" err="1"/>
              <a:t>typedef</a:t>
            </a:r>
            <a:r>
              <a:rPr lang="zh-CN" altLang="en-US" dirty="0"/>
              <a:t>也可以给指针起别名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2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</a:t>
            </a:r>
            <a:r>
              <a:rPr lang="en-US" altLang="zh-CN" dirty="0" err="1"/>
              <a:t>typedef</a:t>
            </a:r>
            <a:r>
              <a:rPr lang="en-US" altLang="zh-CN" dirty="0"/>
              <a:t> char *String;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6     // </a:t>
            </a:r>
            <a:r>
              <a:rPr lang="zh-CN" altLang="en-US" dirty="0"/>
              <a:t>相当于</a:t>
            </a:r>
            <a:r>
              <a:rPr lang="en-US" altLang="zh-CN" dirty="0"/>
              <a:t>char *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en-US" altLang="zh-CN" dirty="0"/>
              <a:t> 7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en-US" altLang="zh-CN" dirty="0"/>
              <a:t> 8     </a:t>
            </a:r>
          </a:p>
          <a:p>
            <a:pPr marL="0" indent="0">
              <a:buNone/>
            </a:pPr>
            <a:r>
              <a:rPr lang="ro-RO" altLang="zh-CN" dirty="0"/>
              <a:t> 9     printf("%s", str);</a:t>
            </a:r>
          </a:p>
          <a:p>
            <a:pPr marL="0" indent="0">
              <a:buNone/>
            </a:pPr>
            <a:r>
              <a:rPr lang="ro-RO" altLang="zh-CN" dirty="0"/>
              <a:t>10     </a:t>
            </a:r>
          </a:p>
          <a:p>
            <a:pPr marL="0" indent="0">
              <a:buNone/>
            </a:pPr>
            <a:r>
              <a:rPr lang="is-IS" altLang="zh-CN" dirty="0"/>
              <a:t>11     return 0;</a:t>
            </a:r>
          </a:p>
          <a:p>
            <a:pPr marL="0" indent="0">
              <a:buNone/>
            </a:pPr>
            <a:r>
              <a:rPr lang="is-IS" altLang="zh-CN" dirty="0"/>
              <a:t>12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三、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</a:t>
            </a:r>
            <a:r>
              <a:rPr lang="zh-TW" altLang="en-US" b="1" dirty="0">
                <a:hlinkClick r:id="rId2"/>
              </a:rPr>
              <a:t>结构体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 </a:t>
            </a:r>
            <a:r>
              <a:rPr lang="zh-CN" altLang="en-US" dirty="0"/>
              <a:t>定义一个结构体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3     float x;</a:t>
            </a:r>
          </a:p>
          <a:p>
            <a:pPr marL="0" indent="0">
              <a:buNone/>
            </a:pPr>
            <a:r>
              <a:rPr lang="fi-FI" altLang="zh-CN" dirty="0"/>
              <a:t> 4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5 };</a:t>
            </a:r>
          </a:p>
          <a:p>
            <a:pPr marL="0" indent="0">
              <a:buNone/>
            </a:pPr>
            <a:r>
              <a:rPr lang="fi-FI" altLang="zh-CN" dirty="0"/>
              <a:t> 6 </a:t>
            </a:r>
          </a:p>
          <a:p>
            <a:pPr marL="0" indent="0">
              <a:buNone/>
            </a:pPr>
            <a:r>
              <a:rPr lang="fi-FI" altLang="zh-CN" dirty="0"/>
              <a:t> 7 </a:t>
            </a:r>
            <a:r>
              <a:rPr lang="fi-FI" altLang="zh-CN" dirty="0" err="1"/>
              <a:t>int</a:t>
            </a:r>
            <a:r>
              <a:rPr lang="fi-FI" altLang="zh-CN" dirty="0"/>
              <a:t> </a:t>
            </a:r>
            <a:r>
              <a:rPr lang="fi-FI" altLang="zh-CN" dirty="0" err="1"/>
              <a:t>main(int</a:t>
            </a:r>
            <a:r>
              <a:rPr lang="fi-FI" altLang="zh-CN" dirty="0"/>
              <a:t> </a:t>
            </a:r>
            <a:r>
              <a:rPr lang="fi-FI" altLang="zh-CN" dirty="0" err="1"/>
              <a:t>argc</a:t>
            </a:r>
            <a:r>
              <a:rPr lang="fi-FI" altLang="zh-CN" dirty="0"/>
              <a:t>, </a:t>
            </a:r>
            <a:r>
              <a:rPr lang="fi-FI" altLang="zh-CN" dirty="0" err="1"/>
              <a:t>const</a:t>
            </a:r>
            <a:r>
              <a:rPr lang="fi-FI" altLang="zh-CN" dirty="0"/>
              <a:t> </a:t>
            </a:r>
            <a:r>
              <a:rPr lang="fi-FI" altLang="zh-CN" dirty="0" err="1"/>
              <a:t>char</a:t>
            </a:r>
            <a:r>
              <a:rPr lang="fi-FI" altLang="zh-CN" dirty="0"/>
              <a:t> * </a:t>
            </a:r>
            <a:r>
              <a:rPr lang="fi-FI" altLang="zh-CN" dirty="0" err="1"/>
              <a:t>argv</a:t>
            </a:r>
            <a:r>
              <a:rPr lang="fi-FI" altLang="zh-CN" dirty="0"/>
              <a:t>[]) {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en-US" altLang="zh-CN" dirty="0"/>
              <a:t> 9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p;</a:t>
            </a:r>
          </a:p>
          <a:p>
            <a:pPr marL="0" indent="0">
              <a:buNone/>
            </a:pPr>
            <a:r>
              <a:rPr lang="fr-FR" altLang="zh-CN" dirty="0"/>
              <a:t>10     </a:t>
            </a:r>
            <a:r>
              <a:rPr lang="fr-FR" altLang="zh-CN" dirty="0" err="1"/>
              <a:t>p.x</a:t>
            </a:r>
            <a:r>
              <a:rPr lang="fr-FR" altLang="zh-CN" dirty="0"/>
              <a:t> = 10.0f;</a:t>
            </a:r>
          </a:p>
          <a:p>
            <a:pPr marL="0" indent="0">
              <a:buNone/>
            </a:pPr>
            <a:r>
              <a:rPr lang="fr-FR" altLang="zh-CN" dirty="0"/>
              <a:t>11     </a:t>
            </a:r>
            <a:r>
              <a:rPr lang="fr-FR" altLang="zh-CN" dirty="0" err="1"/>
              <a:t>p.y</a:t>
            </a:r>
            <a:r>
              <a:rPr lang="fr-FR" altLang="zh-CN" dirty="0"/>
              <a:t> = 20.0f;</a:t>
            </a:r>
          </a:p>
          <a:p>
            <a:pPr marL="0" indent="0">
              <a:buNone/>
            </a:pPr>
            <a:r>
              <a:rPr lang="fr-FR" altLang="zh-CN" dirty="0"/>
              <a:t>12     </a:t>
            </a:r>
          </a:p>
          <a:p>
            <a:pPr marL="0" indent="0">
              <a:buNone/>
            </a:pPr>
            <a:r>
              <a:rPr lang="is-IS" altLang="zh-CN" dirty="0"/>
              <a:t>13     return 0;</a:t>
            </a:r>
          </a:p>
          <a:p>
            <a:pPr marL="0" indent="0">
              <a:buNone/>
            </a:pPr>
            <a:r>
              <a:rPr lang="is-IS" altLang="zh-CN" dirty="0"/>
              <a:t>14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5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使用</a:t>
            </a:r>
            <a:r>
              <a:rPr lang="en-US" altLang="zh-CN" b="1" dirty="0" err="1"/>
              <a:t>typedef</a:t>
            </a:r>
            <a:r>
              <a:rPr lang="zh-CN" altLang="en-US" b="1" dirty="0"/>
              <a:t>给结构体起别名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定义一个结构体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3     float x;</a:t>
            </a:r>
          </a:p>
          <a:p>
            <a:pPr marL="0" indent="0">
              <a:buNone/>
            </a:pPr>
            <a:r>
              <a:rPr lang="fi-FI" altLang="zh-CN" dirty="0"/>
              <a:t> 4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5 };</a:t>
            </a:r>
          </a:p>
          <a:p>
            <a:pPr marL="0" indent="0">
              <a:buNone/>
            </a:pPr>
            <a:r>
              <a:rPr lang="fi-FI" altLang="zh-CN" dirty="0"/>
              <a:t> 6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起别名</a:t>
            </a:r>
          </a:p>
          <a:p>
            <a:pPr marL="0" indent="0">
              <a:buNone/>
            </a:pPr>
            <a:r>
              <a:rPr lang="en-US" altLang="zh-CN" dirty="0"/>
              <a:t> 8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Point;</a:t>
            </a:r>
          </a:p>
          <a:p>
            <a:pPr marL="0" indent="0">
              <a:buNone/>
            </a:pPr>
            <a:r>
              <a:rPr lang="en-U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TW" dirty="0"/>
              <a:t>11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fr-FR" altLang="zh-CN" dirty="0"/>
              <a:t>12     Point p;</a:t>
            </a:r>
          </a:p>
          <a:p>
            <a:pPr marL="0" indent="0">
              <a:buNone/>
            </a:pPr>
            <a:r>
              <a:rPr lang="fr-FR" altLang="zh-CN" dirty="0"/>
              <a:t>13     </a:t>
            </a:r>
            <a:r>
              <a:rPr lang="fr-FR" altLang="zh-CN" dirty="0" err="1"/>
              <a:t>p.x</a:t>
            </a:r>
            <a:r>
              <a:rPr lang="fr-FR" altLang="zh-CN" dirty="0"/>
              <a:t> = 10.0f;</a:t>
            </a:r>
          </a:p>
          <a:p>
            <a:pPr marL="0" indent="0">
              <a:buNone/>
            </a:pPr>
            <a:r>
              <a:rPr lang="fr-FR" altLang="zh-CN" dirty="0"/>
              <a:t>14     </a:t>
            </a:r>
            <a:r>
              <a:rPr lang="fr-FR" altLang="zh-CN" dirty="0" err="1"/>
              <a:t>p.y</a:t>
            </a:r>
            <a:r>
              <a:rPr lang="fr-FR" altLang="zh-CN" dirty="0"/>
              <a:t> = 20.0f;</a:t>
            </a:r>
          </a:p>
          <a:p>
            <a:pPr marL="0" indent="0">
              <a:buNone/>
            </a:pPr>
            <a:r>
              <a:rPr lang="fr-FR" altLang="zh-CN" dirty="0"/>
              <a:t>15     </a:t>
            </a:r>
          </a:p>
          <a:p>
            <a:pPr marL="0" indent="0">
              <a:buNone/>
            </a:pPr>
            <a:r>
              <a:rPr lang="is-IS" altLang="zh-CN" dirty="0"/>
              <a:t>16     return 0;</a:t>
            </a:r>
          </a:p>
          <a:p>
            <a:pPr marL="0" indent="0">
              <a:buNone/>
            </a:pPr>
            <a:r>
              <a:rPr lang="is-IS" altLang="zh-CN" dirty="0"/>
              <a:t>17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定义一个结构体，顺便起别名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   float x;</a:t>
            </a:r>
          </a:p>
          <a:p>
            <a:pPr marL="0" indent="0">
              <a:buNone/>
            </a:pPr>
            <a:r>
              <a:rPr lang="fi-FI" altLang="zh-CN" dirty="0"/>
              <a:t>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甚至可以省略结构体名称：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   float x;</a:t>
            </a:r>
          </a:p>
          <a:p>
            <a:pPr marL="0" indent="0">
              <a:buNone/>
            </a:pPr>
            <a:r>
              <a:rPr lang="fi-FI" altLang="zh-CN" dirty="0"/>
              <a:t>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6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611</TotalTime>
  <Words>1153</Words>
  <Application>Microsoft Macintosh PowerPoint</Application>
  <PresentationFormat>全屏显示(4:3)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iOS8</vt:lpstr>
      <vt:lpstr>typedef</vt:lpstr>
      <vt:lpstr>typedef作用简介</vt:lpstr>
      <vt:lpstr>PowerPoint 演示文稿</vt:lpstr>
      <vt:lpstr>PowerPoint 演示文稿</vt:lpstr>
      <vt:lpstr>二、typedef与指针</vt:lpstr>
      <vt:lpstr>PowerPoint 演示文稿</vt:lpstr>
      <vt:lpstr>三、typedef与结构体</vt:lpstr>
      <vt:lpstr>2.使用typedef给结构体起别名</vt:lpstr>
      <vt:lpstr>PowerPoint 演示文稿</vt:lpstr>
      <vt:lpstr>三、typedef与指向结构体的指针</vt:lpstr>
      <vt:lpstr>五、typedef与指向函数的指针</vt:lpstr>
      <vt:lpstr>PowerPoint 演示文稿</vt:lpstr>
      <vt:lpstr>六、typedef与#define</vt:lpstr>
      <vt:lpstr>PowerPoint 演示文稿</vt:lpstr>
      <vt:lpstr>PowerPoint 演示文稿</vt:lpstr>
      <vt:lpstr>PowerPoint 演示文稿</vt:lpstr>
      <vt:lpstr>PowerPoint 演示文稿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75</cp:revision>
  <dcterms:created xsi:type="dcterms:W3CDTF">2013-07-22T08:28:31Z</dcterms:created>
  <dcterms:modified xsi:type="dcterms:W3CDTF">2014-10-26T02:08:38Z</dcterms:modified>
</cp:coreProperties>
</file>