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319" r:id="rId2"/>
    <p:sldId id="282" r:id="rId3"/>
    <p:sldId id="314" r:id="rId4"/>
    <p:sldId id="317" r:id="rId5"/>
    <p:sldId id="315" r:id="rId6"/>
    <p:sldId id="316" r:id="rId7"/>
    <p:sldId id="318" r:id="rId8"/>
    <p:sldId id="302" r:id="rId9"/>
    <p:sldId id="306" r:id="rId10"/>
    <p:sldId id="307" r:id="rId11"/>
    <p:sldId id="310" r:id="rId12"/>
    <p:sldId id="31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9"/>
            <p14:sldId id="282"/>
          </p14:sldIdLst>
        </p14:section>
        <p14:section name="掌握" id="{52E43A92-310A-0340-B32A-D0D746BEBD66}">
          <p14:sldIdLst>
            <p14:sldId id="314"/>
          </p14:sldIdLst>
        </p14:section>
        <p14:section name="作业" id="{2109E59E-202D-A44D-906C-A8E004B10175}">
          <p14:sldIdLst>
            <p14:sldId id="317"/>
          </p14:sldIdLst>
        </p14:section>
        <p14:section name="UILabel的设置" id="{F32B42EA-F93E-7443-8E10-4FDD85A0574B}">
          <p14:sldIdLst>
            <p14:sldId id="315"/>
          </p14:sldIdLst>
        </p14:section>
        <p14:section name="UIButton的状态" id="{A2ABDC61-177A-5C49-844A-22BEE5E27E63}">
          <p14:sldIdLst>
            <p14:sldId id="316"/>
            <p14:sldId id="318"/>
          </p14:sldIdLst>
        </p14:section>
        <p14:section name="数组和字典的使用" id="{6377BAF2-5781-5D44-9338-9B9072158743}">
          <p14:sldIdLst>
            <p14:sldId id="302"/>
          </p14:sldIdLst>
        </p14:section>
        <p14:section name="Plist文件" id="{6A529981-35B5-E146-ABC9-0ACF7A22D94E}">
          <p14:sldIdLst>
            <p14:sldId id="306"/>
            <p14:sldId id="307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13" d="100"/>
          <a:sy n="113" d="100"/>
        </p:scale>
        <p:origin x="-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0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8" name="图片 7" descr="QQ20140310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4853803"/>
            <a:ext cx="2438400" cy="10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46" y="1450975"/>
            <a:ext cx="5463596" cy="35333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3" y="1571411"/>
            <a:ext cx="3295433" cy="17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@"images"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*)images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@"images"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</a:t>
            </a:r>
            <a:r>
              <a:rPr kumimoji="1" lang="zh-CN" altLang="en-US" smtClean="0"/>
              <a:t>件的解析过</a:t>
            </a:r>
            <a:r>
              <a:rPr kumimoji="1" lang="zh-CN" altLang="en-US" smtClean="0"/>
              <a:t>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5" name="图片 4" descr="QQ20140310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" y="1715069"/>
            <a:ext cx="6058698" cy="34570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0044" y="1715069"/>
            <a:ext cx="2070730" cy="3296414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3751" y="1891384"/>
            <a:ext cx="1453049" cy="40036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233751" y="2444151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233751" y="3382940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33751" y="394897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233751" y="450120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>
            <a:off x="3534046" y="1863772"/>
            <a:ext cx="3395998" cy="149950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7" idx="1"/>
          </p:cNvCxnSpPr>
          <p:nvPr/>
        </p:nvCxnSpPr>
        <p:spPr>
          <a:xfrm>
            <a:off x="4859314" y="2043249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8" idx="1"/>
          </p:cNvCxnSpPr>
          <p:nvPr/>
        </p:nvCxnSpPr>
        <p:spPr>
          <a:xfrm flipV="1">
            <a:off x="4859314" y="2644335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9" idx="1"/>
          </p:cNvCxnSpPr>
          <p:nvPr/>
        </p:nvCxnSpPr>
        <p:spPr>
          <a:xfrm>
            <a:off x="4748875" y="3329297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1"/>
          </p:cNvCxnSpPr>
          <p:nvPr/>
        </p:nvCxnSpPr>
        <p:spPr>
          <a:xfrm>
            <a:off x="4748875" y="3948975"/>
            <a:ext cx="2484876" cy="20018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1" idx="1"/>
          </p:cNvCxnSpPr>
          <p:nvPr/>
        </p:nvCxnSpPr>
        <p:spPr>
          <a:xfrm>
            <a:off x="4748875" y="4577135"/>
            <a:ext cx="2484876" cy="12425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endParaRPr kumimoji="1" lang="en-US" altLang="zh-CN" sz="1600" dirty="0" smtClean="0"/>
          </a:p>
        </p:txBody>
      </p:sp>
      <p:pic>
        <p:nvPicPr>
          <p:cNvPr id="5" name="图片 4" descr="QQ201403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4" y="2087164"/>
            <a:ext cx="3589744" cy="383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点击箭头切换序号、图片、描述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如果是首张图片，左边箭头不能点击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如果是尾张图片，右边箭头不能点击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切换序号、图片、描述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1743"/>
            <a:ext cx="8229600" cy="486294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了解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contentMode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中设置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的自动换行和文字居中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NSArray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NSDictionary</a:t>
            </a:r>
            <a:r>
              <a:rPr kumimoji="1" lang="zh-CN" altLang="en-US" sz="1600" dirty="0" smtClean="0"/>
              <a:t>的简单使用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en-US" sz="1600" dirty="0" smtClean="0"/>
              <a:t>Plist文件的创建和读取</a:t>
            </a:r>
          </a:p>
          <a:p>
            <a:endParaRPr kumimoji="1" lang="en-US" altLang="en-US" sz="1600" dirty="0"/>
          </a:p>
          <a:p>
            <a:r>
              <a:rPr kumimoji="1" lang="zh-CN" altLang="en-US" sz="1600" dirty="0" smtClean="0"/>
              <a:t>属性的懒加载</a:t>
            </a:r>
            <a:endParaRPr kumimoji="1" lang="en-US" altLang="en-US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方法的使用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的多种状态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632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使用纯代码的方式重写图片浏览器小案例（不要拖控件）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382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905000"/>
            <a:ext cx="3175000" cy="1524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3572211"/>
            <a:ext cx="8545214" cy="39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的文字居中显示</a:t>
            </a:r>
            <a:endParaRPr kumimoji="1" lang="en-US" altLang="zh-CN" sz="1600" dirty="0" smtClean="0"/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4093466"/>
            <a:ext cx="311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相同点：都能显示图片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默认情况就能监听点击事件，而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默认情况下不能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可以在不同状态下显示不同的图片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既能显示文字，</a:t>
            </a:r>
            <a:r>
              <a:rPr kumimoji="1" lang="zh-CN" altLang="en-US" sz="1600" dirty="0" smtClean="0"/>
              <a:t>又能显示图片</a:t>
            </a:r>
            <a:r>
              <a:rPr kumimoji="1" lang="zh-CN" altLang="en-US" sz="1600" dirty="0" smtClean="0"/>
              <a:t>，并且可以显示两张图片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UIButton</a:t>
            </a:r>
            <a:r>
              <a:rPr kumimoji="1" lang="zh-CN" altLang="en-US" sz="1600" dirty="0" smtClean="0"/>
              <a:t>继承</a:t>
            </a:r>
            <a:r>
              <a:rPr lang="en-US" altLang="zh-CN" sz="1600" dirty="0" err="1" smtClean="0"/>
              <a:t>UIControl</a:t>
            </a:r>
            <a:r>
              <a:rPr kumimoji="1" lang="zh-CN" altLang="en-US" sz="1600" dirty="0"/>
              <a:t>默认情况就能监听点击</a:t>
            </a:r>
            <a:r>
              <a:rPr kumimoji="1" lang="zh-CN" altLang="en-US" sz="1600" dirty="0" smtClean="0"/>
              <a:t>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UIImageView</a:t>
            </a:r>
            <a:r>
              <a:rPr kumimoji="1" lang="zh-CN" altLang="en-US" sz="1600" dirty="0" smtClean="0"/>
              <a:t>继承</a:t>
            </a:r>
            <a:r>
              <a:rPr kumimoji="1" lang="en-US" altLang="zh-CN" sz="1600" dirty="0" err="1" smtClean="0"/>
              <a:t>UIViedw</a:t>
            </a:r>
            <a:r>
              <a:rPr kumimoji="1" lang="zh-CN" altLang="en-US" sz="1600" dirty="0" smtClean="0"/>
              <a:t>默认不能处理事件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如何选择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：需要显示图片，点击图片后需要做一些特定的操作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：仅仅需要显示图片，点击图片后不需要做任何事情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8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73854"/>
            <a:ext cx="8545214" cy="458350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当图片内容非常多时，“根据</a:t>
            </a:r>
            <a:r>
              <a:rPr kumimoji="1" lang="en-US" altLang="zh-CN" sz="1600" dirty="0" smtClean="0"/>
              <a:t>index</a:t>
            </a:r>
            <a:r>
              <a:rPr kumimoji="1" lang="zh-CN" altLang="en-US" sz="1600" dirty="0" smtClean="0"/>
              <a:t>来设置内容”的代码就不具备扩展性，要经常改动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为了改变现状，可以考虑讲图片数据线保存到一个数组中，数组中有序地放着很多字典，一个字典代表一张图片数据，包含了图片名、图片描述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由于只需要初始化一次图片数据，因此放在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get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方法中初始化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>
                <a:solidFill>
                  <a:srgbClr val="000000"/>
                </a:solidFill>
                <a:latin typeface="Menlo-Regular"/>
              </a:rPr>
              <a:t>将属性放在get方法中初始化的方式，称为“懒加载”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1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之类的数据，这种属性列表文件的扩展名是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，因此也成为“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1733</TotalTime>
  <Words>478</Words>
  <Application>Microsoft Macintosh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iOS8</vt:lpstr>
      <vt:lpstr>图片浏览器</vt:lpstr>
      <vt:lpstr>小案例简介</vt:lpstr>
      <vt:lpstr>掌握</vt:lpstr>
      <vt:lpstr>作业</vt:lpstr>
      <vt:lpstr>UILabel的基本设置</vt:lpstr>
      <vt:lpstr>UIButton的状态</vt:lpstr>
      <vt:lpstr>UIButton和UIImageView</vt:lpstr>
      <vt:lpstr>NSArray和NSDictionary的使用</vt:lpstr>
      <vt:lpstr>什么是Plist文件</vt:lpstr>
      <vt:lpstr>创建Plist文件</vt:lpstr>
      <vt:lpstr>解析Plist文件</vt:lpstr>
      <vt:lpstr>Plist文件的解析过程 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785</cp:revision>
  <dcterms:created xsi:type="dcterms:W3CDTF">2013-07-22T07:36:09Z</dcterms:created>
  <dcterms:modified xsi:type="dcterms:W3CDTF">2014-12-10T08:57:52Z</dcterms:modified>
</cp:coreProperties>
</file>