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90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58" r:id="rId33"/>
    <p:sldId id="259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90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关键字对函数的作用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</a:t>
            </a:r>
            <a:r>
              <a:rPr kumimoji="1" lang="en-US" altLang="en-US"/>
              <a:t>德山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6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这个做法肯定不行，因为</a:t>
            </a:r>
            <a:r>
              <a:rPr lang="en-US" altLang="zh-CN" dirty="0"/>
              <a:t>main</a:t>
            </a:r>
            <a:r>
              <a:rPr lang="zh-CN" altLang="en-US" dirty="0"/>
              <a:t>函数根本不知道</a:t>
            </a:r>
            <a:r>
              <a:rPr lang="en-US" altLang="zh-CN" dirty="0"/>
              <a:t>one</a:t>
            </a:r>
            <a:r>
              <a:rPr lang="zh-CN" altLang="en-US" dirty="0"/>
              <a:t>函数的存在，怎么调用呢？这个在标准</a:t>
            </a:r>
            <a:r>
              <a:rPr lang="en-US" altLang="zh-CN" dirty="0"/>
              <a:t>C</a:t>
            </a:r>
            <a:r>
              <a:rPr lang="zh-CN" altLang="en-US" dirty="0"/>
              <a:t>编译器里面会报错的，但是在</a:t>
            </a:r>
            <a:r>
              <a:rPr lang="en-US" altLang="zh-CN" dirty="0" err="1"/>
              <a:t>Xcode</a:t>
            </a:r>
            <a:r>
              <a:rPr lang="zh-CN" altLang="en-US" dirty="0"/>
              <a:t>中只是个警告。</a:t>
            </a:r>
          </a:p>
          <a:p>
            <a:r>
              <a:rPr lang="zh-CHT" altLang="en-US" dirty="0"/>
              <a:t>想法</a:t>
            </a:r>
            <a:r>
              <a:rPr lang="en-US" altLang="zh-CHT" dirty="0"/>
              <a:t>2</a:t>
            </a:r>
            <a:r>
              <a:rPr lang="zh-CHT" altLang="en-US" dirty="0"/>
              <a:t>：在</a:t>
            </a:r>
            <a:r>
              <a:rPr lang="en-US" altLang="zh-CHT" dirty="0" err="1"/>
              <a:t>main.c</a:t>
            </a:r>
            <a:r>
              <a:rPr lang="zh-CHT" altLang="en-US" dirty="0"/>
              <a:t>中包含</a:t>
            </a:r>
            <a:r>
              <a:rPr lang="en-US" altLang="zh-CHT" dirty="0" err="1"/>
              <a:t>one.c</a:t>
            </a:r>
            <a:r>
              <a:rPr lang="zh-CHT" altLang="en-US" dirty="0"/>
              <a:t>文</a:t>
            </a:r>
            <a:r>
              <a:rPr lang="zh-CHT" altLang="en-US" dirty="0" smtClean="0"/>
              <a:t>件</a:t>
            </a:r>
            <a:endParaRPr lang="en-US" altLang="zh-CHT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8784" b="87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1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大家都知道</a:t>
            </a:r>
            <a:r>
              <a:rPr lang="en-US" altLang="zh-CN" dirty="0"/>
              <a:t>#include</a:t>
            </a:r>
            <a:r>
              <a:rPr lang="zh-CN" altLang="en-US" dirty="0"/>
              <a:t>的作用纯粹就是内容拷贝，所以又相当于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61" y="2483632"/>
            <a:ext cx="6172200" cy="38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哎，这么一看好像是对的哦，在</a:t>
            </a:r>
            <a:r>
              <a:rPr lang="en-US" altLang="zh-CN" dirty="0"/>
              <a:t>main</a:t>
            </a:r>
            <a:r>
              <a:rPr lang="zh-CN" altLang="en-US" dirty="0"/>
              <a:t>函数前面定义了个</a:t>
            </a:r>
            <a:r>
              <a:rPr lang="en-US" altLang="zh-CN" dirty="0"/>
              <a:t>one</a:t>
            </a:r>
            <a:r>
              <a:rPr lang="zh-CN" altLang="en-US" dirty="0"/>
              <a:t>函数，然后在</a:t>
            </a:r>
            <a:r>
              <a:rPr lang="en-US" altLang="zh-CN" dirty="0"/>
              <a:t>main</a:t>
            </a:r>
            <a:r>
              <a:rPr lang="zh-CN" altLang="en-US" dirty="0"/>
              <a:t>函数中调用了这个</a:t>
            </a:r>
            <a:r>
              <a:rPr lang="en-US" altLang="zh-CN" dirty="0"/>
              <a:t>one</a:t>
            </a:r>
            <a:r>
              <a:rPr lang="zh-CN" altLang="en-US" dirty="0"/>
              <a:t>函数。从语法上看是对的，所以编译是没问题的。但是这个程序不可能运行成功，因为在链接的时候会报错。我们已经在</a:t>
            </a:r>
            <a:r>
              <a:rPr lang="en-US" altLang="zh-CN" dirty="0" err="1"/>
              <a:t>one.c</a:t>
            </a:r>
            <a:r>
              <a:rPr lang="zh-CN" altLang="en-US" dirty="0"/>
              <a:t>中定义了</a:t>
            </a:r>
            <a:r>
              <a:rPr lang="en-US" altLang="zh-CN" dirty="0"/>
              <a:t>one</a:t>
            </a:r>
            <a:r>
              <a:rPr lang="zh-CN" altLang="en-US" dirty="0"/>
              <a:t>函数，现在又在</a:t>
            </a:r>
            <a:r>
              <a:rPr lang="en-US" altLang="zh-CN" dirty="0" err="1"/>
              <a:t>main.c</a:t>
            </a:r>
            <a:r>
              <a:rPr lang="zh-CN" altLang="en-US" dirty="0"/>
              <a:t>中定义</a:t>
            </a:r>
            <a:r>
              <a:rPr lang="en-US" altLang="zh-CN" dirty="0"/>
              <a:t>one</a:t>
            </a:r>
            <a:r>
              <a:rPr lang="zh-CN" altLang="en-US" dirty="0"/>
              <a:t>函数，</a:t>
            </a:r>
            <a:r>
              <a:rPr lang="en-US" altLang="zh-CN" dirty="0"/>
              <a:t>C</a:t>
            </a:r>
            <a:r>
              <a:rPr lang="zh-CN" altLang="en-US" dirty="0"/>
              <a:t>语言规定不允许有同名的外部函数，链接的时候链接器会发现在</a:t>
            </a:r>
            <a:r>
              <a:rPr lang="en-US" altLang="zh-CN" dirty="0" err="1"/>
              <a:t>one.obj</a:t>
            </a:r>
            <a:r>
              <a:rPr lang="zh-CN" altLang="en-US" dirty="0"/>
              <a:t>和</a:t>
            </a:r>
            <a:r>
              <a:rPr lang="en-US" altLang="zh-CN" dirty="0" err="1"/>
              <a:t>main.obj</a:t>
            </a:r>
            <a:r>
              <a:rPr lang="zh-CN" altLang="en-US" dirty="0"/>
              <a:t>中定义了同一个函数，会直接报错，</a:t>
            </a:r>
            <a:r>
              <a:rPr lang="en-US" altLang="zh-CN" dirty="0" err="1"/>
              <a:t>Xcode</a:t>
            </a:r>
            <a:r>
              <a:rPr lang="zh-CN" altLang="en-US" dirty="0" smtClean="0"/>
              <a:t>中的错误信息是这样</a:t>
            </a:r>
            <a:r>
              <a:rPr lang="zh-CN" altLang="en-US" dirty="0"/>
              <a:t>的：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3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7487" r="274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62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duplicate symbol _one</a:t>
            </a:r>
            <a:r>
              <a:rPr lang="zh-TW" altLang="en-US" dirty="0"/>
              <a:t>是说</a:t>
            </a:r>
            <a:r>
              <a:rPr lang="en-US" altLang="zh-TW" dirty="0"/>
              <a:t>one</a:t>
            </a:r>
            <a:r>
              <a:rPr lang="zh-TW" altLang="en-US" dirty="0"/>
              <a:t>这个标识符重复了，</a:t>
            </a:r>
            <a:r>
              <a:rPr lang="en-US" altLang="zh-TW" dirty="0"/>
              <a:t>linker</a:t>
            </a:r>
            <a:r>
              <a:rPr lang="zh-TW" altLang="en-US" dirty="0"/>
              <a:t>是指链接器。</a:t>
            </a:r>
          </a:p>
          <a:p>
            <a:r>
              <a:rPr lang="zh-TW" altLang="en-US" dirty="0"/>
              <a:t>上面的</a:t>
            </a:r>
            <a:r>
              <a:rPr lang="en-US" altLang="zh-TW" dirty="0"/>
              <a:t>2</a:t>
            </a:r>
            <a:r>
              <a:rPr lang="zh-TW" altLang="en-US" dirty="0"/>
              <a:t>种想法都是不可行的，其实思路是一致的：让</a:t>
            </a:r>
            <a:r>
              <a:rPr lang="en-US" altLang="zh-TW" dirty="0"/>
              <a:t>main</a:t>
            </a:r>
            <a:r>
              <a:rPr lang="zh-TW" altLang="en-US" dirty="0"/>
              <a:t>函数知道</a:t>
            </a:r>
            <a:r>
              <a:rPr lang="en-US" altLang="zh-TW" dirty="0"/>
              <a:t>one</a:t>
            </a:r>
            <a:r>
              <a:rPr lang="zh-TW" altLang="en-US" dirty="0"/>
              <a:t>函数的存在。正确的做法应该是在</a:t>
            </a:r>
            <a:r>
              <a:rPr lang="en-US" altLang="zh-TW" dirty="0"/>
              <a:t>main</a:t>
            </a:r>
            <a:r>
              <a:rPr lang="zh-TW" altLang="en-US" dirty="0"/>
              <a:t>函数前面对</a:t>
            </a:r>
            <a:r>
              <a:rPr lang="en-US" altLang="zh-TW" dirty="0"/>
              <a:t>one</a:t>
            </a:r>
            <a:r>
              <a:rPr lang="zh-TW" altLang="en-US" dirty="0"/>
              <a:t>函数进行提前声明</a:t>
            </a:r>
            <a:r>
              <a:rPr lang="en-US" altLang="zh-TW" dirty="0"/>
              <a:t>(</a:t>
            </a:r>
            <a:r>
              <a:rPr lang="zh-TW" altLang="en-US" dirty="0"/>
              <a:t>看清楚，是声明，不是定义，定义和声明是两码事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在</a:t>
            </a:r>
            <a:r>
              <a:rPr lang="en-US" altLang="zh-CN" b="1" dirty="0"/>
              <a:t>main</a:t>
            </a:r>
            <a:r>
              <a:rPr lang="zh-CN" altLang="en-US" b="1" dirty="0"/>
              <a:t>函数前面对</a:t>
            </a:r>
            <a:r>
              <a:rPr lang="en-US" altLang="zh-CN" b="1" dirty="0"/>
              <a:t>one</a:t>
            </a:r>
            <a:r>
              <a:rPr lang="zh-CN" altLang="en-US" b="1" dirty="0"/>
              <a:t>函数进行提前声明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你想要把其他源文件中定义的外部函数拿过来声明，完整的做法，应该使用</a:t>
            </a:r>
            <a:r>
              <a:rPr lang="en-US" altLang="zh-CN" dirty="0"/>
              <a:t>extern</a:t>
            </a:r>
            <a:r>
              <a:rPr lang="zh-CN" altLang="en-US" dirty="0"/>
              <a:t>关键字，表示引用别人的</a:t>
            </a:r>
            <a:r>
              <a:rPr lang="en-US" altLang="zh-CN" dirty="0"/>
              <a:t>"</a:t>
            </a:r>
            <a:r>
              <a:rPr lang="zh-CN" altLang="en-US" dirty="0"/>
              <a:t>外部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”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90" y="3042682"/>
            <a:ext cx="5384800" cy="30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运行程序，从控制台输出可以发现 </a:t>
            </a:r>
            <a:r>
              <a:rPr lang="en-US" altLang="zh-CN" dirty="0"/>
              <a:t>"</a:t>
            </a:r>
            <a:r>
              <a:rPr lang="en-US" altLang="zh-CN" dirty="0" err="1"/>
              <a:t>one.c</a:t>
            </a:r>
            <a:r>
              <a:rPr lang="zh-CN" altLang="en-US" dirty="0"/>
              <a:t>中定义的</a:t>
            </a:r>
            <a:r>
              <a:rPr lang="en-US" altLang="zh-CN" dirty="0"/>
              <a:t>one</a:t>
            </a:r>
            <a:r>
              <a:rPr lang="zh-CN" altLang="en-US" dirty="0"/>
              <a:t>函数</a:t>
            </a:r>
            <a:r>
              <a:rPr lang="en-US" altLang="zh-CN" dirty="0"/>
              <a:t>" </a:t>
            </a:r>
            <a:r>
              <a:rPr lang="zh-CN" altLang="en-US" dirty="0"/>
              <a:t>已经被 </a:t>
            </a:r>
            <a:r>
              <a:rPr lang="en-US" altLang="zh-CN" dirty="0"/>
              <a:t>"</a:t>
            </a:r>
            <a:r>
              <a:rPr lang="en-US" altLang="zh-CN" dirty="0" err="1"/>
              <a:t>main.c</a:t>
            </a:r>
            <a:r>
              <a:rPr lang="zh-CN" altLang="en-US" dirty="0"/>
              <a:t>的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r>
              <a:rPr lang="en-US" altLang="zh-CN" dirty="0"/>
              <a:t>" </a:t>
            </a:r>
            <a:r>
              <a:rPr lang="zh-CN" altLang="en-US" dirty="0"/>
              <a:t>成功调用了。</a:t>
            </a:r>
          </a:p>
          <a:p>
            <a:r>
              <a:rPr lang="zh-CN" altLang="en-US" dirty="0"/>
              <a:t>也有人可能会马上冒出一个想法：假如除开</a:t>
            </a:r>
            <a:r>
              <a:rPr lang="en-US" altLang="zh-CN" dirty="0" err="1"/>
              <a:t>one.c</a:t>
            </a:r>
            <a:r>
              <a:rPr lang="zh-CN" altLang="en-US" dirty="0"/>
              <a:t>，还有其他源文件也有定义这个</a:t>
            </a:r>
            <a:r>
              <a:rPr lang="en-US" altLang="zh-CN" dirty="0"/>
              <a:t>one</a:t>
            </a:r>
            <a:r>
              <a:rPr lang="zh-CN" altLang="en-US" dirty="0"/>
              <a:t>函数怎么办？那</a:t>
            </a:r>
            <a:r>
              <a:rPr lang="en-US" altLang="zh-CN" dirty="0"/>
              <a:t>main</a:t>
            </a:r>
            <a:r>
              <a:rPr lang="zh-CN" altLang="en-US" dirty="0"/>
              <a:t>函数调用的究竟是谁的</a:t>
            </a:r>
            <a:r>
              <a:rPr lang="en-US" altLang="zh-CN" dirty="0"/>
              <a:t>one</a:t>
            </a:r>
            <a:r>
              <a:rPr lang="zh-CN" altLang="en-US" dirty="0"/>
              <a:t>函数啊？放心，绝对不会有这种情况，刚才不是说了么，不允许重复定义同一个外部函数，不然链接器会报错的，所以只会有一个外部</a:t>
            </a:r>
            <a:r>
              <a:rPr lang="en-US" altLang="zh-CN" dirty="0"/>
              <a:t>one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上述就是</a:t>
            </a:r>
            <a:r>
              <a:rPr lang="en-US" altLang="zh-CN" dirty="0"/>
              <a:t>extern</a:t>
            </a:r>
            <a:r>
              <a:rPr lang="zh-CN" altLang="en-US" dirty="0"/>
              <a:t>关键字对函数的作用：用来定义和声明一个外部函数。其实</a:t>
            </a:r>
            <a:r>
              <a:rPr lang="en-US" altLang="zh-CN" dirty="0"/>
              <a:t>extern</a:t>
            </a:r>
            <a:r>
              <a:rPr lang="zh-CN" altLang="en-US" dirty="0"/>
              <a:t>又跟</a:t>
            </a:r>
            <a:r>
              <a:rPr lang="en-US" altLang="zh-CN" dirty="0"/>
              <a:t>auto</a:t>
            </a:r>
            <a:r>
              <a:rPr lang="zh-CN" altLang="en-US" dirty="0"/>
              <a:t>一样废，完全可以省略。于是，我们可以简化成这样：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7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4156" b="14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6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为了模块化地开发，在正规的项目里面，我们会把</a:t>
            </a:r>
            <a:r>
              <a:rPr lang="en-US" altLang="zh-CN" dirty="0"/>
              <a:t>one</a:t>
            </a:r>
            <a:r>
              <a:rPr lang="zh-CN" altLang="en-US" dirty="0"/>
              <a:t>函数的声明写到另一个头文件中，当然，这个头文件的命名最好有意义、规范一点，比如叫</a:t>
            </a:r>
            <a:r>
              <a:rPr lang="en-US" altLang="zh-CN" dirty="0" err="1"/>
              <a:t>one.h</a:t>
            </a:r>
            <a:r>
              <a:rPr lang="zh-CN" altLang="en-US" dirty="0"/>
              <a:t>。以后，谁想调用这个</a:t>
            </a:r>
            <a:r>
              <a:rPr lang="en-US" altLang="zh-CN" dirty="0"/>
              <a:t>one</a:t>
            </a:r>
            <a:r>
              <a:rPr lang="zh-CN" altLang="en-US" dirty="0"/>
              <a:t>函数，包含</a:t>
            </a:r>
            <a:r>
              <a:rPr lang="en-US" altLang="zh-CN" dirty="0" err="1"/>
              <a:t>one.h</a:t>
            </a:r>
            <a:r>
              <a:rPr lang="zh-CN" altLang="en-US" dirty="0"/>
              <a:t>这个头文件就行了。于是最后的代码结构是这样的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0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b="1" dirty="0"/>
              <a:t>一、</a:t>
            </a:r>
            <a:r>
              <a:rPr lang="en-US" altLang="zh-TW" b="1" dirty="0"/>
              <a:t>extern</a:t>
            </a:r>
            <a:r>
              <a:rPr lang="zh-TW" altLang="en-US" b="1" dirty="0"/>
              <a:t>与函数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如果一个程序中有多个源文件</a:t>
            </a:r>
            <a:r>
              <a:rPr lang="en-US" altLang="zh-CN" dirty="0"/>
              <a:t>(.c)</a:t>
            </a:r>
            <a:r>
              <a:rPr lang="zh-CN" altLang="en-US" dirty="0"/>
              <a:t>，编译成功会生成对应的多个目标文件</a:t>
            </a:r>
            <a:r>
              <a:rPr lang="en-US" altLang="zh-CN" dirty="0"/>
              <a:t>(.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  <a:r>
              <a:rPr lang="zh-CN" altLang="en-US" dirty="0"/>
              <a:t>，这些目标文件还不能单独运行，因为这些目标文件之间可能会有关联，比如</a:t>
            </a:r>
            <a:r>
              <a:rPr lang="en-US" altLang="zh-CN" dirty="0" err="1"/>
              <a:t>a.obj</a:t>
            </a:r>
            <a:r>
              <a:rPr lang="zh-CN" altLang="en-US" dirty="0"/>
              <a:t>可能会调用</a:t>
            </a:r>
            <a:r>
              <a:rPr lang="en-US" altLang="zh-CN" dirty="0" err="1"/>
              <a:t>c.obj</a:t>
            </a:r>
            <a:r>
              <a:rPr lang="zh-CN" altLang="en-US" dirty="0"/>
              <a:t>中定义的一个函数。将这些相关联的目标文件链接在一起后才能生成可执行文件。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4374" b="4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96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4221" r="4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31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5640" b="5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08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二、</a:t>
            </a:r>
            <a:r>
              <a:rPr lang="en-US" altLang="zh-TW" b="1" dirty="0"/>
              <a:t>static</a:t>
            </a:r>
            <a:r>
              <a:rPr lang="zh-TW" altLang="en-US" b="1" dirty="0"/>
              <a:t>与函数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定义内部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r>
              <a:rPr lang="zh-CN" altLang="en-US" dirty="0"/>
              <a:t>从上面的例子可以看出，</a:t>
            </a:r>
            <a:r>
              <a:rPr lang="en-US" altLang="zh-CN" dirty="0" err="1"/>
              <a:t>one.c</a:t>
            </a:r>
            <a:r>
              <a:rPr lang="zh-CN" altLang="en-US" dirty="0"/>
              <a:t>中定义的</a:t>
            </a:r>
            <a:r>
              <a:rPr lang="en-US" altLang="zh-CN" dirty="0"/>
              <a:t>one</a:t>
            </a:r>
            <a:r>
              <a:rPr lang="zh-CN" altLang="en-US" dirty="0"/>
              <a:t>函数是可以被其他源文件访问的。其实有时候，我们可能想定义一个</a:t>
            </a:r>
            <a:r>
              <a:rPr lang="en-US" altLang="zh-CN" dirty="0"/>
              <a:t>"</a:t>
            </a:r>
            <a:r>
              <a:rPr lang="zh-CN" altLang="en-US" dirty="0"/>
              <a:t>内部函数</a:t>
            </a:r>
            <a:r>
              <a:rPr lang="en-US" altLang="zh-CN" dirty="0"/>
              <a:t>"</a:t>
            </a:r>
            <a:r>
              <a:rPr lang="zh-CN" altLang="en-US" dirty="0"/>
              <a:t>，也就是不想让其他文件访问本文件中定义的函数。这个非常简单，你只需要在定义函数的时候加个</a:t>
            </a:r>
            <a:r>
              <a:rPr lang="en-US" altLang="zh-CN" dirty="0"/>
              <a:t>static</a:t>
            </a:r>
            <a:r>
              <a:rPr lang="zh-CN" altLang="en-US" dirty="0"/>
              <a:t>关键字即可。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我们就在上面例子的代码基础上进行修改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5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5026" r="5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34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然后你会发现程序运行不起来了，在链接的时候就报错了。报错的原因很简单：我们在</a:t>
            </a:r>
            <a:r>
              <a:rPr lang="en-US" altLang="zh-CN" dirty="0" err="1"/>
              <a:t>main.c</a:t>
            </a:r>
            <a:r>
              <a:rPr lang="zh-CN" altLang="en-US" dirty="0"/>
              <a:t>中调用了</a:t>
            </a:r>
            <a:r>
              <a:rPr lang="en-US" altLang="zh-CN" dirty="0" err="1"/>
              <a:t>one.c</a:t>
            </a:r>
            <a:r>
              <a:rPr lang="zh-CN" altLang="en-US" dirty="0"/>
              <a:t>中定义的</a:t>
            </a:r>
            <a:r>
              <a:rPr lang="en-US" altLang="zh-CN" dirty="0"/>
              <a:t>one</a:t>
            </a:r>
            <a:r>
              <a:rPr lang="zh-CN" altLang="en-US" dirty="0"/>
              <a:t>函数，但是现在</a:t>
            </a:r>
            <a:r>
              <a:rPr lang="en-US" altLang="zh-CN" dirty="0" err="1"/>
              <a:t>one.c</a:t>
            </a:r>
            <a:r>
              <a:rPr lang="zh-CN" altLang="en-US" dirty="0"/>
              <a:t>的</a:t>
            </a:r>
            <a:r>
              <a:rPr lang="en-US" altLang="zh-CN" dirty="0"/>
              <a:t>one</a:t>
            </a:r>
            <a:r>
              <a:rPr lang="zh-CN" altLang="en-US" dirty="0"/>
              <a:t>函数是个</a:t>
            </a:r>
            <a:r>
              <a:rPr lang="en-US" altLang="zh-CN" dirty="0"/>
              <a:t>"</a:t>
            </a:r>
            <a:r>
              <a:rPr lang="zh-CN" altLang="en-US" dirty="0"/>
              <a:t>内部函数</a:t>
            </a:r>
            <a:r>
              <a:rPr lang="en-US" altLang="zh-CN" dirty="0"/>
              <a:t>"</a:t>
            </a:r>
            <a:r>
              <a:rPr lang="zh-CN" altLang="en-US" dirty="0"/>
              <a:t>，不允许其他文件访问。我们来看看错误信息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3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33761" r="33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6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个红框中的</a:t>
            </a:r>
            <a:r>
              <a:rPr lang="en-US" altLang="zh-CN" dirty="0"/>
              <a:t>Undefined symbols...</a:t>
            </a:r>
            <a:r>
              <a:rPr lang="zh-CN" altLang="en-US" dirty="0"/>
              <a:t>意思是</a:t>
            </a:r>
            <a:r>
              <a:rPr lang="en-US" altLang="zh-CN" dirty="0"/>
              <a:t>one</a:t>
            </a:r>
            <a:r>
              <a:rPr lang="zh-CN" altLang="en-US" dirty="0"/>
              <a:t>这个标识符没有被定义，也就是找不到</a:t>
            </a:r>
            <a:r>
              <a:rPr lang="en-US" altLang="zh-CN" dirty="0"/>
              <a:t>one</a:t>
            </a:r>
            <a:r>
              <a:rPr lang="zh-CN" altLang="en-US" dirty="0"/>
              <a:t>；第</a:t>
            </a:r>
            <a:r>
              <a:rPr lang="en-US" altLang="zh-CN" dirty="0"/>
              <a:t>2</a:t>
            </a:r>
            <a:r>
              <a:rPr lang="zh-CN" altLang="en-US" dirty="0"/>
              <a:t>个红框的</a:t>
            </a:r>
            <a:r>
              <a:rPr lang="en-US" altLang="zh-CN" dirty="0"/>
              <a:t>linker</a:t>
            </a:r>
            <a:r>
              <a:rPr lang="zh-CN" altLang="en-US" dirty="0"/>
              <a:t>表明是链接器报错了。</a:t>
            </a:r>
          </a:p>
          <a:p>
            <a:r>
              <a:rPr lang="zh-CN" altLang="en-US" dirty="0"/>
              <a:t>但这个程序是可以编译成功的，因为我们在</a:t>
            </a:r>
            <a:r>
              <a:rPr lang="en-US" altLang="zh-CN" dirty="0"/>
              <a:t>main</a:t>
            </a:r>
            <a:r>
              <a:rPr lang="zh-CN" altLang="en-US" dirty="0"/>
              <a:t>函数前面声明了</a:t>
            </a:r>
            <a:r>
              <a:rPr lang="en-US" altLang="zh-CN" dirty="0"/>
              <a:t>one</a:t>
            </a:r>
            <a:r>
              <a:rPr lang="zh-CN" altLang="en-US" dirty="0"/>
              <a:t>函数</a:t>
            </a:r>
            <a:r>
              <a:rPr lang="en-US" altLang="zh-CN" dirty="0"/>
              <a:t>(</a:t>
            </a:r>
            <a:r>
              <a:rPr lang="zh-CN" altLang="en-US" dirty="0"/>
              <a:t>函数的声明和定义是两码事</a:t>
            </a:r>
            <a:r>
              <a:rPr lang="en-US" altLang="zh-CN" dirty="0"/>
              <a:t>)</a:t>
            </a:r>
            <a:r>
              <a:rPr lang="zh-CN" altLang="en-US" dirty="0"/>
              <a:t>，这个函数声明可以理解为：在语法上，骗一下</a:t>
            </a:r>
            <a:r>
              <a:rPr lang="en-US" altLang="zh-CN" dirty="0"/>
              <a:t>main</a:t>
            </a:r>
            <a:r>
              <a:rPr lang="zh-CN" altLang="en-US" dirty="0"/>
              <a:t>函数，告诉它</a:t>
            </a:r>
            <a:r>
              <a:rPr lang="en-US" altLang="zh-CN" dirty="0"/>
              <a:t>one</a:t>
            </a:r>
            <a:r>
              <a:rPr lang="zh-CN" altLang="en-US" dirty="0"/>
              <a:t>函数是存在的，所以从语法的角度上</a:t>
            </a:r>
            <a:r>
              <a:rPr lang="en-US" altLang="zh-CN" dirty="0"/>
              <a:t>main</a:t>
            </a:r>
            <a:r>
              <a:rPr lang="zh-CN" altLang="en-US" dirty="0"/>
              <a:t>函数是可以调用</a:t>
            </a:r>
            <a:r>
              <a:rPr lang="en-US" altLang="zh-CN" dirty="0"/>
              <a:t>one</a:t>
            </a:r>
            <a:r>
              <a:rPr lang="zh-CN" altLang="en-US" dirty="0"/>
              <a:t>函数的。究竟这个</a:t>
            </a:r>
            <a:r>
              <a:rPr lang="en-US" altLang="zh-CN" dirty="0"/>
              <a:t>one</a:t>
            </a:r>
            <a:r>
              <a:rPr lang="zh-CN" altLang="en-US" dirty="0"/>
              <a:t>函数存不存在呢，有没有被定义呢？编译器是不管的。在编译阶段，编译器只会检测单个源文件的语法合不合理，并不检测函数有没有定义，只有在链接的时候才会检测这个函数存不存在，也就是有没有被定义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5640" b="5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5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4374" b="4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2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外部函数和内部函数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外部</a:t>
            </a:r>
            <a:r>
              <a:rPr lang="zh-CN" altLang="en-US" dirty="0"/>
              <a:t>函数：如果在当前文件中定义的函数允许其他文件访问、调用，就称为外部函数。</a:t>
            </a:r>
            <a:r>
              <a:rPr lang="en-US" altLang="zh-CN" dirty="0"/>
              <a:t>C</a:t>
            </a:r>
            <a:r>
              <a:rPr lang="zh-CN" altLang="en-US" dirty="0"/>
              <a:t>语言规定，不允许有同名的外部函数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内部函数：如果在当前文件中定义的函数不允许其他文件访问、调用，只能在内部使用，就称为内部函数。</a:t>
            </a:r>
            <a:r>
              <a:rPr lang="en-US" altLang="zh-CN" dirty="0"/>
              <a:t>C</a:t>
            </a:r>
            <a:r>
              <a:rPr lang="zh-CN" altLang="en-US" dirty="0"/>
              <a:t>语言规定不同的源文件可以有同名的内部函数，并且互不干扰。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我们再来讨论一个问题，为什么好多情况下都是可以成功编译，但是链接的时候报错呢？只要你理解编译和链接的作用就好办了。</a:t>
            </a:r>
          </a:p>
          <a:p>
            <a:r>
              <a:rPr lang="zh-CN" altLang="en-US" dirty="0"/>
              <a:t>所谓编译，就是单独检查每个源文件的语法是否合理，并不会检查每个源文件之间的关联关系，一个源文件编译成功就生成一个目标文件。</a:t>
            </a:r>
          </a:p>
          <a:p>
            <a:r>
              <a:rPr lang="zh-CN" altLang="en-US" dirty="0"/>
              <a:t>所谓链接，就是检查目标文件的关联关系，将相关联的目标文件组合在一起，生成可执行文件。</a:t>
            </a:r>
          </a:p>
          <a:p>
            <a:r>
              <a:rPr lang="zh-CN" altLang="en-US" dirty="0"/>
              <a:t>看完这</a:t>
            </a:r>
            <a:r>
              <a:rPr lang="en-US" altLang="zh-CN" dirty="0"/>
              <a:t>2</a:t>
            </a:r>
            <a:r>
              <a:rPr lang="zh-CN" altLang="en-US" dirty="0"/>
              <a:t>个概念，再回去思考下前面报的错，应该可以完全明白了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声明内部函数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我们还可以用</a:t>
            </a:r>
            <a:r>
              <a:rPr lang="en-US" altLang="zh-CN" dirty="0"/>
              <a:t>static</a:t>
            </a:r>
            <a:r>
              <a:rPr lang="zh-CN" altLang="en-US" dirty="0"/>
              <a:t>声明一个内部函数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1 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static void test();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pPr marL="0" indent="0">
              <a:buNone/>
            </a:pPr>
            <a:r>
              <a:rPr lang="en-US" altLang="zh-CN" dirty="0"/>
              <a:t> 6 {</a:t>
            </a:r>
          </a:p>
          <a:p>
            <a:pPr marL="0" indent="0">
              <a:buNone/>
            </a:pPr>
            <a:r>
              <a:rPr lang="en-US" altLang="zh-CN" dirty="0"/>
              <a:t> 7     test();</a:t>
            </a:r>
          </a:p>
          <a:p>
            <a:pPr marL="0" indent="0">
              <a:buNone/>
            </a:pPr>
            <a:r>
              <a:rPr lang="is-IS" altLang="zh-CN" dirty="0"/>
              <a:t> 8     return 0;</a:t>
            </a:r>
          </a:p>
          <a:p>
            <a:pPr marL="0" indent="0">
              <a:buNone/>
            </a:pPr>
            <a:r>
              <a:rPr lang="is-IS" altLang="zh-CN" dirty="0"/>
              <a:t> 9 }</a:t>
            </a:r>
          </a:p>
          <a:p>
            <a:pPr marL="0" indent="0">
              <a:buNone/>
            </a:pPr>
            <a:r>
              <a:rPr lang="is-IS" altLang="zh-CN" dirty="0"/>
              <a:t>10 </a:t>
            </a:r>
          </a:p>
          <a:p>
            <a:pPr marL="0" indent="0">
              <a:buNone/>
            </a:pPr>
            <a:r>
              <a:rPr lang="en-US" altLang="zh-CN" dirty="0"/>
              <a:t>11 static void test() {</a:t>
            </a:r>
          </a:p>
          <a:p>
            <a:pPr marL="0" indent="0">
              <a:buNone/>
            </a:pPr>
            <a:r>
              <a:rPr lang="en-US" altLang="zh-TW" dirty="0"/>
              <a:t>12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</a:t>
            </a:r>
            <a:r>
              <a:rPr lang="zh-TW" altLang="en-US" dirty="0"/>
              <a:t>调用了</a:t>
            </a:r>
            <a:r>
              <a:rPr lang="en-US" altLang="zh-TW" dirty="0"/>
              <a:t>test</a:t>
            </a:r>
            <a:r>
              <a:rPr lang="zh-TW" altLang="en-US" dirty="0"/>
              <a:t>函数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13 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在第</a:t>
            </a:r>
            <a:r>
              <a:rPr lang="en-US" altLang="zh-CN" dirty="0"/>
              <a:t>11</a:t>
            </a:r>
            <a:r>
              <a:rPr lang="zh-CN" altLang="en-US" dirty="0"/>
              <a:t>行定义了一个</a:t>
            </a:r>
            <a:r>
              <a:rPr lang="en-US" altLang="zh-CN" dirty="0"/>
              <a:t>test</a:t>
            </a:r>
            <a:r>
              <a:rPr lang="zh-CN" altLang="en-US" dirty="0"/>
              <a:t>函数，这是一个内部函数，接着在第</a:t>
            </a:r>
            <a:r>
              <a:rPr lang="en-US" altLang="zh-CN" dirty="0"/>
              <a:t>3</a:t>
            </a:r>
            <a:r>
              <a:rPr lang="zh-CN" altLang="en-US" dirty="0"/>
              <a:t>行对</a:t>
            </a:r>
            <a:r>
              <a:rPr lang="en-US" altLang="zh-CN" dirty="0"/>
              <a:t>test</a:t>
            </a:r>
            <a:r>
              <a:rPr lang="zh-CN" altLang="en-US" dirty="0"/>
              <a:t>函数进行提前声明，然后就可以在第</a:t>
            </a:r>
            <a:r>
              <a:rPr lang="en-US" altLang="zh-CN" dirty="0"/>
              <a:t>7</a:t>
            </a:r>
            <a:r>
              <a:rPr lang="zh-CN" altLang="en-US" dirty="0"/>
              <a:t>行可以调用</a:t>
            </a:r>
            <a:r>
              <a:rPr lang="en-US" altLang="zh-CN" dirty="0"/>
              <a:t>test()</a:t>
            </a:r>
            <a:r>
              <a:rPr lang="zh-CN" altLang="en-US" dirty="0"/>
              <a:t>函数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5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z="2400" b="1" dirty="0"/>
              <a:t>三、</a:t>
            </a:r>
            <a:r>
              <a:rPr lang="en-US" altLang="zh-TW" sz="2400" b="1" dirty="0"/>
              <a:t>static</a:t>
            </a:r>
            <a:r>
              <a:rPr lang="zh-TW" altLang="en-US" sz="2400" b="1" dirty="0"/>
              <a:t>、</a:t>
            </a:r>
            <a:r>
              <a:rPr lang="en-US" altLang="zh-TW" sz="2400" b="1" dirty="0"/>
              <a:t>extern</a:t>
            </a:r>
            <a:r>
              <a:rPr lang="zh-TW" altLang="en-US" sz="2400" b="1" dirty="0"/>
              <a:t>与</a:t>
            </a:r>
            <a:r>
              <a:rPr lang="zh-TW" altLang="en-US" sz="2400" b="1" dirty="0" smtClean="0"/>
              <a:t>函数的总结</a:t>
            </a:r>
            <a:endParaRPr lang="en-US" altLang="zh-TW" sz="2400" b="1" dirty="0" smtClean="0"/>
          </a:p>
          <a:p>
            <a:r>
              <a:rPr lang="en-US" altLang="zh-CN" sz="2400" b="1" dirty="0"/>
              <a:t>1.static</a:t>
            </a:r>
          </a:p>
          <a:p>
            <a:r>
              <a:rPr lang="zh-CN" altLang="en-US" sz="2400" dirty="0"/>
              <a:t>* 在定义函数时，在函数的最左边加上</a:t>
            </a:r>
            <a:r>
              <a:rPr lang="en-US" altLang="zh-CN" sz="2400" dirty="0"/>
              <a:t>static</a:t>
            </a:r>
            <a:r>
              <a:rPr lang="zh-CN" altLang="en-US" sz="2400" dirty="0"/>
              <a:t>可以把该函数声明为内部函数</a:t>
            </a:r>
            <a:r>
              <a:rPr lang="en-US" altLang="zh-CN" sz="2400" dirty="0"/>
              <a:t>(</a:t>
            </a:r>
            <a:r>
              <a:rPr lang="zh-CN" altLang="en-US" sz="2400" dirty="0"/>
              <a:t>又叫静态函数</a:t>
            </a:r>
            <a:r>
              <a:rPr lang="en-US" altLang="zh-CN" sz="2400" dirty="0"/>
              <a:t>)</a:t>
            </a:r>
            <a:r>
              <a:rPr lang="zh-CN" altLang="en-US" sz="2400" dirty="0"/>
              <a:t>，这样该函数就只能在其定义所在的文件中使用。如果在不同的文件中有同名的内部函数，则互不干扰。</a:t>
            </a:r>
          </a:p>
          <a:p>
            <a:r>
              <a:rPr lang="zh-CN" altLang="en-US" sz="2400" dirty="0"/>
              <a:t>* </a:t>
            </a:r>
            <a:r>
              <a:rPr lang="en-US" altLang="zh-CN" sz="2400" dirty="0"/>
              <a:t>static</a:t>
            </a:r>
            <a:r>
              <a:rPr lang="zh-CN" altLang="en-US" sz="2400" dirty="0"/>
              <a:t>也可以用来声明一个内部函数</a:t>
            </a:r>
          </a:p>
          <a:p>
            <a:r>
              <a:rPr lang="zh-CN" altLang="en-US" sz="2400" dirty="0"/>
              <a:t> </a:t>
            </a:r>
          </a:p>
          <a:p>
            <a:r>
              <a:rPr lang="en-US" altLang="zh-CN" sz="2400" b="1" dirty="0"/>
              <a:t>2.extern</a:t>
            </a:r>
          </a:p>
          <a:p>
            <a:r>
              <a:rPr lang="zh-CN" altLang="en-US" sz="2400" dirty="0"/>
              <a:t>* 在定义函数时，如果在函数的最左边加上关键字</a:t>
            </a:r>
            <a:r>
              <a:rPr lang="en-US" altLang="zh-CN" sz="2400" dirty="0"/>
              <a:t>extern</a:t>
            </a:r>
            <a:r>
              <a:rPr lang="zh-CN" altLang="en-US" sz="2400" dirty="0"/>
              <a:t>，则表示此函数是外部函数，可供其他文件调用。</a:t>
            </a:r>
            <a:r>
              <a:rPr lang="en-US" altLang="zh-CN" sz="2400" dirty="0"/>
              <a:t>C</a:t>
            </a:r>
            <a:r>
              <a:rPr lang="zh-CN" altLang="en-US" sz="2400" dirty="0"/>
              <a:t>语言规定，如果在定义函数时省略</a:t>
            </a:r>
            <a:r>
              <a:rPr lang="en-US" altLang="zh-CN" sz="2400" dirty="0"/>
              <a:t>extern</a:t>
            </a:r>
            <a:r>
              <a:rPr lang="zh-CN" altLang="en-US" sz="2400" dirty="0"/>
              <a:t>，则隐含为外部函数。</a:t>
            </a:r>
          </a:p>
          <a:p>
            <a:r>
              <a:rPr lang="zh-CN" altLang="en-US" sz="2400" dirty="0"/>
              <a:t>* 在一个文件中要调用其他文件中的外部函数，则需要在当前文件中用</a:t>
            </a:r>
            <a:r>
              <a:rPr lang="en-US" altLang="zh-CN" sz="2400" dirty="0"/>
              <a:t>extern</a:t>
            </a:r>
            <a:r>
              <a:rPr lang="zh-CN" altLang="en-US" sz="2400" dirty="0"/>
              <a:t>声明该外部函数，然后就可以使用，这里的</a:t>
            </a:r>
            <a:r>
              <a:rPr lang="en-US" altLang="zh-CN" sz="2400" dirty="0"/>
              <a:t>extern</a:t>
            </a:r>
            <a:r>
              <a:rPr lang="zh-CN" altLang="en-US" sz="2400"/>
              <a:t>也可以省略。</a:t>
            </a:r>
            <a:endParaRPr lang="en-US" altLang="zh-TW" sz="2400" b="1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接下来就演示在一个源文件中调用另外一个源文件定义的函数，比如在</a:t>
            </a:r>
            <a:r>
              <a:rPr lang="en-US" altLang="zh-CN" dirty="0" err="1"/>
              <a:t>main.c</a:t>
            </a:r>
            <a:r>
              <a:rPr lang="zh-CN" altLang="en-US" dirty="0"/>
              <a:t>中调用</a:t>
            </a:r>
            <a:r>
              <a:rPr lang="en-US" altLang="zh-CN" dirty="0" err="1"/>
              <a:t>one.c</a:t>
            </a:r>
            <a:r>
              <a:rPr lang="zh-CN" altLang="en-US" dirty="0"/>
              <a:t>中定义的</a:t>
            </a:r>
            <a:r>
              <a:rPr lang="en-US" altLang="zh-CN" dirty="0"/>
              <a:t>one</a:t>
            </a:r>
            <a:r>
              <a:rPr lang="zh-CN" altLang="en-US" dirty="0"/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1.</a:t>
            </a:r>
            <a:r>
              <a:rPr lang="zh-CN" altLang="en-US" b="1" dirty="0"/>
              <a:t>首先在</a:t>
            </a:r>
            <a:r>
              <a:rPr lang="en-US" altLang="zh-CN" b="1" dirty="0" err="1"/>
              <a:t>one.c</a:t>
            </a:r>
            <a:r>
              <a:rPr lang="zh-CN" altLang="en-US" b="1" dirty="0"/>
              <a:t>中定义了一个</a:t>
            </a:r>
            <a:r>
              <a:rPr lang="en-US" altLang="zh-CN" b="1" dirty="0"/>
              <a:t>one</a:t>
            </a:r>
            <a:r>
              <a:rPr lang="zh-CN" altLang="en-US" b="1" dirty="0"/>
              <a:t>函数</a:t>
            </a:r>
          </a:p>
          <a:p>
            <a:r>
              <a:rPr lang="zh-CN" altLang="en-US" dirty="0"/>
              <a:t>如果你想让这个</a:t>
            </a:r>
            <a:r>
              <a:rPr lang="en-US" altLang="zh-CN" dirty="0"/>
              <a:t>one</a:t>
            </a:r>
            <a:r>
              <a:rPr lang="zh-CN" altLang="en-US" dirty="0"/>
              <a:t>函数可以被</a:t>
            </a:r>
            <a:r>
              <a:rPr lang="en-US" altLang="zh-CN" dirty="0" err="1"/>
              <a:t>main.c</a:t>
            </a:r>
            <a:r>
              <a:rPr lang="zh-CN" altLang="en-US" dirty="0"/>
              <a:t>访问，那么</a:t>
            </a:r>
            <a:r>
              <a:rPr lang="en-US" altLang="zh-CN" dirty="0"/>
              <a:t>one</a:t>
            </a:r>
            <a:r>
              <a:rPr lang="zh-CN" altLang="en-US" dirty="0"/>
              <a:t>函数就必须是外部函数。完整的定义是要加上</a:t>
            </a:r>
            <a:r>
              <a:rPr lang="en-US" altLang="zh-CN" dirty="0"/>
              <a:t>extern</a:t>
            </a:r>
            <a:r>
              <a:rPr lang="zh-CN" altLang="en-US" dirty="0"/>
              <a:t>关键字。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5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5418" r="5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61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不过这个</a:t>
            </a:r>
            <a:r>
              <a:rPr lang="en-US" altLang="zh-CN" dirty="0"/>
              <a:t>extern</a:t>
            </a:r>
            <a:r>
              <a:rPr lang="zh-CN" altLang="en-US" dirty="0"/>
              <a:t>跟</a:t>
            </a:r>
            <a:r>
              <a:rPr lang="en-US" altLang="zh-CN" dirty="0"/>
              <a:t>auto</a:t>
            </a:r>
            <a:r>
              <a:rPr lang="zh-CN" altLang="en-US" dirty="0"/>
              <a:t>关键字一样废，完全可以省略，因为默认情况下，所有的函数就是外部函数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我们可以简化一下</a:t>
            </a:r>
            <a:r>
              <a:rPr lang="zh-CN" altLang="en-US" dirty="0"/>
              <a:t>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5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3581" r="35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96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接下来，我想在</a:t>
            </a:r>
            <a:r>
              <a:rPr lang="en-US" altLang="zh-CN" b="1" dirty="0" err="1"/>
              <a:t>main.c</a:t>
            </a:r>
            <a:r>
              <a:rPr lang="zh-CN" altLang="en-US" b="1" dirty="0"/>
              <a:t>的</a:t>
            </a:r>
            <a:r>
              <a:rPr lang="en-US" altLang="zh-CN" b="1" dirty="0"/>
              <a:t>main</a:t>
            </a:r>
            <a:r>
              <a:rPr lang="zh-CN" altLang="en-US" b="1" dirty="0"/>
              <a:t>函数中，调用</a:t>
            </a:r>
            <a:r>
              <a:rPr lang="en-US" altLang="zh-CN" b="1" dirty="0" err="1"/>
              <a:t>one.c</a:t>
            </a:r>
            <a:r>
              <a:rPr lang="zh-CN" altLang="en-US" b="1" dirty="0"/>
              <a:t>中的</a:t>
            </a:r>
            <a:r>
              <a:rPr lang="en-US" altLang="zh-CN" b="1" dirty="0"/>
              <a:t>one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47" y="2538990"/>
            <a:ext cx="5771370" cy="37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怎样才能调用</a:t>
            </a:r>
            <a:r>
              <a:rPr lang="en-US" altLang="zh-CN" dirty="0" err="1"/>
              <a:t>one.c</a:t>
            </a:r>
            <a:r>
              <a:rPr lang="zh-CN" altLang="en-US" dirty="0"/>
              <a:t>中的</a:t>
            </a:r>
            <a:r>
              <a:rPr lang="en-US" altLang="zh-CN" dirty="0"/>
              <a:t>one</a:t>
            </a:r>
            <a:r>
              <a:rPr lang="zh-CN" altLang="en-US" dirty="0"/>
              <a:t>函数呢？你可能会产生</a:t>
            </a:r>
            <a:r>
              <a:rPr lang="en-US" altLang="zh-CN" dirty="0"/>
              <a:t>2</a:t>
            </a:r>
            <a:r>
              <a:rPr lang="zh-CN" altLang="en-US" dirty="0"/>
              <a:t>个想法：</a:t>
            </a:r>
          </a:p>
          <a:p>
            <a:r>
              <a:rPr lang="zh-CN" altLang="en-US" dirty="0"/>
              <a:t>想法</a:t>
            </a:r>
            <a:r>
              <a:rPr lang="en-US" altLang="zh-CN" dirty="0"/>
              <a:t>1</a:t>
            </a:r>
            <a:r>
              <a:rPr lang="zh-CN" altLang="en-US" dirty="0"/>
              <a:t>：直接在</a:t>
            </a:r>
            <a:r>
              <a:rPr lang="en-US" altLang="zh-CN" dirty="0"/>
              <a:t>main</a:t>
            </a:r>
            <a:r>
              <a:rPr lang="zh-CN" altLang="en-US" dirty="0"/>
              <a:t>函数中写上</a:t>
            </a:r>
            <a:r>
              <a:rPr lang="en-US" altLang="zh-CN" dirty="0"/>
              <a:t>one();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04" y="3052763"/>
            <a:ext cx="4737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201</TotalTime>
  <Words>976</Words>
  <Application>Microsoft Macintosh PowerPoint</Application>
  <PresentationFormat>全屏显示(4:3)</PresentationFormat>
  <Paragraphs>70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iOS8</vt:lpstr>
      <vt:lpstr>static和extern关键字对函数的作用</vt:lpstr>
      <vt:lpstr>一、extern与函数</vt:lpstr>
      <vt:lpstr>外部函数和内部函数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3.在main函数前面对one函数进行提前声明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二、static与函数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2.声明内部函数</vt:lpstr>
      <vt:lpstr>本节知识点回顾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66</cp:revision>
  <dcterms:created xsi:type="dcterms:W3CDTF">2013-07-22T08:28:31Z</dcterms:created>
  <dcterms:modified xsi:type="dcterms:W3CDTF">2014-10-26T02:07:23Z</dcterms:modified>
</cp:coreProperties>
</file>