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72" r:id="rId2"/>
    <p:sldId id="260" r:id="rId3"/>
    <p:sldId id="261" r:id="rId4"/>
    <p:sldId id="262" r:id="rId5"/>
    <p:sldId id="263" r:id="rId6"/>
    <p:sldId id="270" r:id="rId7"/>
    <p:sldId id="271" r:id="rId8"/>
    <p:sldId id="264" r:id="rId9"/>
    <p:sldId id="266" r:id="rId10"/>
    <p:sldId id="267" r:id="rId11"/>
    <p:sldId id="268" r:id="rId12"/>
    <p:sldId id="269" r:id="rId13"/>
    <p:sldId id="258" r:id="rId14"/>
    <p:sldId id="273" r:id="rId1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1BB26B-35C6-6341-949F-B116D9B8DACA}">
          <p14:sldIdLst>
            <p14:sldId id="272"/>
            <p14:sldId id="260"/>
            <p14:sldId id="261"/>
            <p14:sldId id="262"/>
            <p14:sldId id="263"/>
            <p14:sldId id="270"/>
            <p14:sldId id="271"/>
            <p14:sldId id="264"/>
            <p14:sldId id="266"/>
            <p14:sldId id="267"/>
            <p14:sldId id="268"/>
            <p14:sldId id="269"/>
            <p14:sldId id="258"/>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7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00" y="-4271"/>
            <a:ext cx="1393548" cy="1393548"/>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14/10/26</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
        <p:nvSpPr>
          <p:cNvPr id="5" name="Line 9"/>
          <p:cNvSpPr>
            <a:spLocks noChangeShapeType="1"/>
          </p:cNvSpPr>
          <p:nvPr/>
        </p:nvSpPr>
        <p:spPr bwMode="auto">
          <a:xfrm>
            <a:off x="457200" y="1130948"/>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44544" y="2541"/>
            <a:ext cx="1376679" cy="137667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dirty="0"/>
              <a:t>static</a:t>
            </a:r>
            <a:r>
              <a:rPr kumimoji="1" lang="zh-CN" altLang="en-US" dirty="0"/>
              <a:t>和</a:t>
            </a:r>
            <a:r>
              <a:rPr kumimoji="1" lang="en-US" altLang="zh-CN" dirty="0"/>
              <a:t>extern</a:t>
            </a:r>
            <a:r>
              <a:rPr kumimoji="1" lang="zh-CN" altLang="en-US" dirty="0"/>
              <a:t>关键字对变量的作用</a:t>
            </a:r>
            <a:endParaRPr kumimoji="1" lang="zh-CN" altLang="en-US"/>
          </a:p>
        </p:txBody>
      </p:sp>
      <p:sp>
        <p:nvSpPr>
          <p:cNvPr id="3" name="副标题 2"/>
          <p:cNvSpPr>
            <a:spLocks noGrp="1"/>
          </p:cNvSpPr>
          <p:nvPr>
            <p:ph type="subTitle" idx="1"/>
          </p:nvPr>
        </p:nvSpPr>
        <p:spPr/>
        <p:txBody>
          <a:bodyPr/>
          <a:lstStyle/>
          <a:p>
            <a:r>
              <a:rPr kumimoji="1" lang="zh-CN" altLang="en-US" dirty="0"/>
              <a:t>讲师：李</a:t>
            </a:r>
            <a:r>
              <a:rPr kumimoji="1" lang="en-US" altLang="en-US"/>
              <a:t>德山</a:t>
            </a:r>
            <a:endParaRPr kumimoji="1" lang="zh-CN" altLang="en-US" dirty="0"/>
          </a:p>
          <a:p>
            <a:endParaRPr kumimoji="1" lang="zh-CN" altLang="en-US"/>
          </a:p>
        </p:txBody>
      </p:sp>
    </p:spTree>
    <p:extLst>
      <p:ext uri="{BB962C8B-B14F-4D97-AF65-F5344CB8AC3E}">
        <p14:creationId xmlns:p14="http://schemas.microsoft.com/office/powerpoint/2010/main" val="91537759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去掉</a:t>
            </a:r>
            <a:r>
              <a:rPr kumimoji="1" lang="en-US" altLang="zh-CN" dirty="0" smtClean="0"/>
              <a:t>extern</a:t>
            </a:r>
            <a:r>
              <a:rPr kumimoji="1" lang="zh-CN" altLang="en-US" dirty="0" smtClean="0"/>
              <a:t>关键为定义一个局部变量</a:t>
            </a:r>
            <a:endParaRPr kumimoji="1" lang="zh-CN" altLang="en-US" dirty="0"/>
          </a:p>
        </p:txBody>
      </p:sp>
      <p:sp>
        <p:nvSpPr>
          <p:cNvPr id="3" name="内容占位符 2"/>
          <p:cNvSpPr>
            <a:spLocks noGrp="1"/>
          </p:cNvSpPr>
          <p:nvPr>
            <p:ph idx="1"/>
          </p:nvPr>
        </p:nvSpPr>
        <p:spPr/>
        <p:txBody>
          <a:bodyPr/>
          <a:lstStyle/>
          <a:p>
            <a:r>
              <a:rPr lang="zh-CN" altLang="en-US" dirty="0"/>
              <a:t>如果你将第</a:t>
            </a:r>
            <a:r>
              <a:rPr lang="en-US" altLang="zh-CN" dirty="0"/>
              <a:t>5</a:t>
            </a:r>
            <a:r>
              <a:rPr lang="zh-CN" altLang="en-US" dirty="0"/>
              <a:t>行的</a:t>
            </a:r>
            <a:r>
              <a:rPr lang="en-US" altLang="zh-CN" dirty="0"/>
              <a:t>extern</a:t>
            </a:r>
            <a:r>
              <a:rPr lang="zh-CN" altLang="en-US" dirty="0"/>
              <a:t>去掉，那情况就完全不一样了</a:t>
            </a:r>
            <a:endParaRPr kumimoji="1" lang="zh-CN" altLang="en-US" dirty="0"/>
          </a:p>
        </p:txBody>
      </p:sp>
      <p:pic>
        <p:nvPicPr>
          <p:cNvPr id="5" name="图片 4"/>
          <p:cNvPicPr>
            <a:picLocks noChangeAspect="1"/>
          </p:cNvPicPr>
          <p:nvPr/>
        </p:nvPicPr>
        <p:blipFill>
          <a:blip r:embed="rId2"/>
          <a:stretch>
            <a:fillRect/>
          </a:stretch>
        </p:blipFill>
        <p:spPr>
          <a:xfrm>
            <a:off x="610287" y="2639278"/>
            <a:ext cx="8249216" cy="3338425"/>
          </a:xfrm>
          <a:prstGeom prst="rect">
            <a:avLst/>
          </a:prstGeom>
        </p:spPr>
      </p:pic>
    </p:spTree>
    <p:extLst>
      <p:ext uri="{BB962C8B-B14F-4D97-AF65-F5344CB8AC3E}">
        <p14:creationId xmlns:p14="http://schemas.microsoft.com/office/powerpoint/2010/main" val="103041408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t>static</a:t>
            </a:r>
            <a:r>
              <a:rPr lang="zh-TW" altLang="en-US" b="1" dirty="0"/>
              <a:t>关键字</a:t>
            </a:r>
            <a:endParaRPr kumimoji="1" lang="zh-CN" altLang="en-US" dirty="0"/>
          </a:p>
        </p:txBody>
      </p:sp>
      <p:sp>
        <p:nvSpPr>
          <p:cNvPr id="3" name="内容占位符 2"/>
          <p:cNvSpPr>
            <a:spLocks noGrp="1"/>
          </p:cNvSpPr>
          <p:nvPr>
            <p:ph idx="1"/>
          </p:nvPr>
        </p:nvSpPr>
        <p:spPr/>
        <p:txBody>
          <a:bodyPr/>
          <a:lstStyle/>
          <a:p>
            <a:r>
              <a:rPr lang="zh-CN" altLang="en-US" dirty="0"/>
              <a:t>但很多时候，我们并不想让源文件中的全局变量跟其他源文件共享，相当于私有的全局变量，那么你就得用</a:t>
            </a:r>
            <a:r>
              <a:rPr lang="en-US" altLang="zh-CN" dirty="0"/>
              <a:t>static</a:t>
            </a:r>
            <a:r>
              <a:rPr lang="zh-CN" altLang="en-US" dirty="0"/>
              <a:t>关键</a:t>
            </a:r>
            <a:r>
              <a:rPr lang="zh-CN" altLang="en-US" dirty="0" smtClean="0"/>
              <a:t>字来定义变量</a:t>
            </a:r>
            <a:endParaRPr lang="en-US" altLang="zh-CN" dirty="0" smtClean="0"/>
          </a:p>
          <a:p>
            <a:r>
              <a:rPr lang="zh-CN" altLang="en-US" dirty="0" smtClean="0"/>
              <a:t>。</a:t>
            </a:r>
            <a:endParaRPr kumimoji="1" lang="zh-CN" altLang="en-US" dirty="0"/>
          </a:p>
        </p:txBody>
      </p:sp>
      <p:pic>
        <p:nvPicPr>
          <p:cNvPr id="4" name="图片 3"/>
          <p:cNvPicPr>
            <a:picLocks noChangeAspect="1"/>
          </p:cNvPicPr>
          <p:nvPr/>
        </p:nvPicPr>
        <p:blipFill>
          <a:blip r:embed="rId2"/>
          <a:stretch>
            <a:fillRect/>
          </a:stretch>
        </p:blipFill>
        <p:spPr>
          <a:xfrm>
            <a:off x="722435" y="3100927"/>
            <a:ext cx="7195984" cy="2556102"/>
          </a:xfrm>
          <a:prstGeom prst="rect">
            <a:avLst/>
          </a:prstGeom>
        </p:spPr>
      </p:pic>
    </p:spTree>
    <p:extLst>
      <p:ext uri="{BB962C8B-B14F-4D97-AF65-F5344CB8AC3E}">
        <p14:creationId xmlns:p14="http://schemas.microsoft.com/office/powerpoint/2010/main" val="194294884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srcRect t="12196" b="12196"/>
          <a:stretch>
            <a:fillRect/>
          </a:stretch>
        </p:blipFill>
        <p:spPr/>
      </p:pic>
    </p:spTree>
    <p:extLst>
      <p:ext uri="{BB962C8B-B14F-4D97-AF65-F5344CB8AC3E}">
        <p14:creationId xmlns:p14="http://schemas.microsoft.com/office/powerpoint/2010/main" val="224641461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本节知识点回顾</a:t>
            </a:r>
          </a:p>
        </p:txBody>
      </p:sp>
      <p:sp>
        <p:nvSpPr>
          <p:cNvPr id="3" name="内容占位符 2"/>
          <p:cNvSpPr>
            <a:spLocks noGrp="1"/>
          </p:cNvSpPr>
          <p:nvPr>
            <p:ph idx="1"/>
          </p:nvPr>
        </p:nvSpPr>
        <p:spPr/>
        <p:txBody>
          <a:bodyPr>
            <a:normAutofit/>
          </a:bodyPr>
          <a:lstStyle/>
          <a:p>
            <a:r>
              <a:rPr lang="en-US" altLang="zh-TW" sz="2400" b="1" dirty="0" smtClean="0"/>
              <a:t>static</a:t>
            </a:r>
            <a:r>
              <a:rPr lang="zh-TW" altLang="en-US" sz="2400" b="1" dirty="0"/>
              <a:t>和</a:t>
            </a:r>
            <a:r>
              <a:rPr lang="en-US" altLang="zh-TW" sz="2400" b="1" dirty="0"/>
              <a:t>extern</a:t>
            </a:r>
            <a:r>
              <a:rPr lang="zh-TW" altLang="en-US" sz="2400" b="1" dirty="0"/>
              <a:t>的总结</a:t>
            </a:r>
          </a:p>
          <a:p>
            <a:pPr lvl="1"/>
            <a:r>
              <a:rPr lang="en-US" altLang="zh-TW" sz="2000" dirty="0"/>
              <a:t>1.extern</a:t>
            </a:r>
            <a:r>
              <a:rPr lang="zh-TW" altLang="en-US" sz="2000" dirty="0"/>
              <a:t>可以用来声明一个全局变量，但是</a:t>
            </a:r>
            <a:r>
              <a:rPr lang="zh-TW" altLang="en-US" sz="2000" dirty="0" smtClean="0"/>
              <a:t>不能用来定义变量</a:t>
            </a:r>
            <a:endParaRPr lang="en-US" altLang="zh-TW" sz="2000" dirty="0" smtClean="0"/>
          </a:p>
          <a:p>
            <a:pPr lvl="1"/>
            <a:endParaRPr lang="zh-TW" altLang="en-US" sz="2000" dirty="0"/>
          </a:p>
          <a:p>
            <a:pPr lvl="1"/>
            <a:r>
              <a:rPr lang="en-US" altLang="zh-TW" sz="2000" dirty="0"/>
              <a:t>2.</a:t>
            </a:r>
            <a:r>
              <a:rPr lang="zh-TW" altLang="en-US" sz="2000" dirty="0"/>
              <a:t>默认情况下，一个全局变量是可以供多个源文件共享的，也就说，多个源文件中同名的全局变量都代表</a:t>
            </a:r>
            <a:r>
              <a:rPr lang="zh-TW" altLang="en-US" sz="2000" dirty="0" smtClean="0"/>
              <a:t>着同一个变量</a:t>
            </a:r>
            <a:endParaRPr lang="en-US" altLang="zh-TW" sz="2000" dirty="0" smtClean="0"/>
          </a:p>
          <a:p>
            <a:pPr lvl="1"/>
            <a:endParaRPr lang="zh-TW" altLang="en-US" sz="2000" dirty="0"/>
          </a:p>
          <a:p>
            <a:pPr lvl="1"/>
            <a:r>
              <a:rPr lang="en-US" altLang="zh-TW" sz="2000" dirty="0"/>
              <a:t>3.</a:t>
            </a:r>
            <a:r>
              <a:rPr lang="zh-TW" altLang="en-US" sz="2000" dirty="0"/>
              <a:t>如果在定义全局变量的时候加上</a:t>
            </a:r>
            <a:r>
              <a:rPr lang="en-US" altLang="zh-TW" sz="2000" dirty="0"/>
              <a:t>static</a:t>
            </a:r>
            <a:r>
              <a:rPr lang="zh-TW" altLang="en-US" sz="2000" dirty="0"/>
              <a:t>关键字，此时</a:t>
            </a:r>
            <a:r>
              <a:rPr lang="en-US" altLang="zh-TW" sz="2000" dirty="0"/>
              <a:t>static</a:t>
            </a:r>
            <a:r>
              <a:rPr lang="zh-TW" altLang="en-US" sz="2000" dirty="0"/>
              <a:t>的作用在于限制该全局变量的作用域，只能在定义该全局变量的文件中才能使用，跟其他源文件</a:t>
            </a:r>
            <a:r>
              <a:rPr lang="zh-TW" altLang="en-US" sz="2000" dirty="0" smtClean="0"/>
              <a:t>中的同名变量互不干扰</a:t>
            </a:r>
            <a:endParaRPr lang="en-US" altLang="zh-TW" sz="2000" dirty="0" smtClean="0"/>
          </a:p>
          <a:p>
            <a:endParaRPr kumimoji="1" lang="en-US" altLang="zh-CN" sz="2400" dirty="0" smtClean="0"/>
          </a:p>
        </p:txBody>
      </p:sp>
    </p:spTree>
    <p:extLst>
      <p:ext uri="{BB962C8B-B14F-4D97-AF65-F5344CB8AC3E}">
        <p14:creationId xmlns:p14="http://schemas.microsoft.com/office/powerpoint/2010/main" val="21080214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 &amp; A</a:t>
            </a:r>
            <a:endParaRPr kumimoji="1" lang="zh-CN" altLang="en-US"/>
          </a:p>
        </p:txBody>
      </p:sp>
      <p:sp>
        <p:nvSpPr>
          <p:cNvPr id="3" name="文本占位符 2"/>
          <p:cNvSpPr>
            <a:spLocks noGrp="1"/>
          </p:cNvSpPr>
          <p:nvPr>
            <p:ph type="body" sz="half" idx="2"/>
          </p:nvPr>
        </p:nvSpPr>
        <p:spPr/>
        <p:txBody>
          <a:bodyPr/>
          <a:lstStyle/>
          <a:p>
            <a:r>
              <a:rPr kumimoji="1" lang="en-US" altLang="zh-CN" dirty="0"/>
              <a:t>Thanks!</a:t>
            </a:r>
            <a:endParaRPr kumimoji="1" lang="zh-CN" altLang="en-US" dirty="0"/>
          </a:p>
          <a:p>
            <a:endParaRPr kumimoji="1" lang="zh-CN" altLang="en-US"/>
          </a:p>
        </p:txBody>
      </p:sp>
    </p:spTree>
    <p:extLst>
      <p:ext uri="{BB962C8B-B14F-4D97-AF65-F5344CB8AC3E}">
        <p14:creationId xmlns:p14="http://schemas.microsoft.com/office/powerpoint/2010/main" val="230889960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en-US" b="1" dirty="0"/>
              <a:t>在</a:t>
            </a:r>
            <a:r>
              <a:rPr lang="en-US" altLang="zh-CN" b="1" dirty="0"/>
              <a:t>C</a:t>
            </a:r>
            <a:r>
              <a:rPr lang="zh-CN" altLang="en-US" b="1" dirty="0"/>
              <a:t>语言中，全局变量定义的位置是有限制的</a:t>
            </a:r>
            <a:endParaRPr kumimoji="1" lang="zh-CN" altLang="en-US" dirty="0"/>
          </a:p>
        </p:txBody>
      </p:sp>
      <p:pic>
        <p:nvPicPr>
          <p:cNvPr id="2" name="图片 1"/>
          <p:cNvPicPr>
            <a:picLocks noChangeAspect="1"/>
          </p:cNvPicPr>
          <p:nvPr/>
        </p:nvPicPr>
        <p:blipFill>
          <a:blip r:embed="rId2"/>
          <a:stretch>
            <a:fillRect/>
          </a:stretch>
        </p:blipFill>
        <p:spPr>
          <a:xfrm>
            <a:off x="457200" y="1681787"/>
            <a:ext cx="8229600" cy="3556323"/>
          </a:xfrm>
          <a:prstGeom prst="rect">
            <a:avLst/>
          </a:prstGeom>
        </p:spPr>
      </p:pic>
    </p:spTree>
    <p:extLst>
      <p:ext uri="{BB962C8B-B14F-4D97-AF65-F5344CB8AC3E}">
        <p14:creationId xmlns:p14="http://schemas.microsoft.com/office/powerpoint/2010/main" val="20009590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在第</a:t>
            </a:r>
            <a:r>
              <a:rPr lang="en-US" altLang="zh-CN" dirty="0"/>
              <a:t>4</a:t>
            </a:r>
            <a:r>
              <a:rPr lang="zh-CN" altLang="en-US" dirty="0"/>
              <a:t>行定义的</a:t>
            </a:r>
            <a:r>
              <a:rPr lang="en-US" altLang="zh-CN" dirty="0"/>
              <a:t>main</a:t>
            </a:r>
            <a:r>
              <a:rPr lang="zh-CN" altLang="en-US" dirty="0"/>
              <a:t>函数中尝试访问第</a:t>
            </a:r>
            <a:r>
              <a:rPr lang="en-US" altLang="zh-CN" dirty="0"/>
              <a:t>9</a:t>
            </a:r>
            <a:r>
              <a:rPr lang="zh-CN" altLang="en-US" dirty="0"/>
              <a:t>行定义的变量</a:t>
            </a:r>
            <a:r>
              <a:rPr lang="en-US" altLang="zh-CN" dirty="0" smtClean="0"/>
              <a:t>age</a:t>
            </a:r>
            <a:r>
              <a:rPr lang="zh-CN" altLang="en-US" dirty="0" smtClean="0"/>
              <a:t>，</a:t>
            </a:r>
            <a:r>
              <a:rPr lang="zh-CN" altLang="en-US" dirty="0"/>
              <a:t>编译器直接报错了。</a:t>
            </a:r>
          </a:p>
          <a:p>
            <a:r>
              <a:rPr lang="zh-CN" altLang="en-US" dirty="0"/>
              <a:t>解决这个错误的话，</a:t>
            </a:r>
            <a:r>
              <a:rPr lang="zh-CN" altLang="en-US" dirty="0" smtClean="0"/>
              <a:t>有四种办法</a:t>
            </a:r>
            <a:r>
              <a:rPr lang="zh-CN" altLang="en-US" dirty="0"/>
              <a:t>：</a:t>
            </a:r>
            <a:endParaRPr kumimoji="1" lang="zh-CN" altLang="en-US" dirty="0"/>
          </a:p>
        </p:txBody>
      </p:sp>
    </p:spTree>
    <p:extLst>
      <p:ext uri="{BB962C8B-B14F-4D97-AF65-F5344CB8AC3E}">
        <p14:creationId xmlns:p14="http://schemas.microsoft.com/office/powerpoint/2010/main" val="244863489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种办法：将变量</a:t>
            </a:r>
            <a:r>
              <a:rPr lang="en-US" altLang="zh-CN" b="1" dirty="0" smtClean="0"/>
              <a:t>age</a:t>
            </a:r>
            <a:r>
              <a:rPr lang="zh-CN" altLang="en-US" b="1" dirty="0" smtClean="0"/>
              <a:t>定义在</a:t>
            </a:r>
            <a:r>
              <a:rPr lang="en-US" altLang="zh-CN" b="1" dirty="0"/>
              <a:t>main</a:t>
            </a:r>
            <a:r>
              <a:rPr lang="zh-CN" altLang="en-US" b="1" dirty="0"/>
              <a:t>函数的</a:t>
            </a:r>
            <a:r>
              <a:rPr lang="zh-CN" altLang="en-US" b="1" dirty="0" smtClean="0"/>
              <a:t>前面</a:t>
            </a:r>
            <a:endParaRPr kumimoji="1" lang="zh-CN" altLang="en-US" dirty="0"/>
          </a:p>
        </p:txBody>
      </p:sp>
      <p:pic>
        <p:nvPicPr>
          <p:cNvPr id="8" name="图片 7" descr="BDA2A57A-537F-403E-915B-F4DABE8A71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34081"/>
            <a:ext cx="8331916" cy="4607956"/>
          </a:xfrm>
          <a:prstGeom prst="rect">
            <a:avLst/>
          </a:prstGeom>
        </p:spPr>
      </p:pic>
    </p:spTree>
    <p:extLst>
      <p:ext uri="{BB962C8B-B14F-4D97-AF65-F5344CB8AC3E}">
        <p14:creationId xmlns:p14="http://schemas.microsoft.com/office/powerpoint/2010/main" val="303247925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a:t>
            </a:r>
            <a:r>
              <a:rPr lang="zh-CN" altLang="en-US" b="1" dirty="0"/>
              <a:t>种办法：在</a:t>
            </a:r>
            <a:r>
              <a:rPr lang="en-US" altLang="zh-CN" b="1" dirty="0"/>
              <a:t>main</a:t>
            </a:r>
            <a:r>
              <a:rPr lang="zh-CN" altLang="en-US" b="1" dirty="0"/>
              <a:t>函数前面对变量</a:t>
            </a:r>
            <a:r>
              <a:rPr lang="en-US" altLang="zh-CN" b="1" dirty="0" smtClean="0"/>
              <a:t>age</a:t>
            </a:r>
            <a:r>
              <a:rPr lang="zh-CN" altLang="en-US" b="1" dirty="0" smtClean="0"/>
              <a:t>进行提</a:t>
            </a:r>
            <a:r>
              <a:rPr lang="zh-CN" altLang="en-US" b="1" dirty="0"/>
              <a:t>前声明</a:t>
            </a:r>
            <a:endParaRPr kumimoji="1" lang="zh-CN" altLang="en-US" dirty="0"/>
          </a:p>
        </p:txBody>
      </p:sp>
      <p:pic>
        <p:nvPicPr>
          <p:cNvPr id="6" name="图片 5"/>
          <p:cNvPicPr>
            <a:picLocks noChangeAspect="1"/>
          </p:cNvPicPr>
          <p:nvPr/>
        </p:nvPicPr>
        <p:blipFill>
          <a:blip r:embed="rId2"/>
          <a:stretch>
            <a:fillRect/>
          </a:stretch>
        </p:blipFill>
        <p:spPr>
          <a:xfrm>
            <a:off x="457200" y="1480658"/>
            <a:ext cx="8229600" cy="4738255"/>
          </a:xfrm>
          <a:prstGeom prst="rect">
            <a:avLst/>
          </a:prstGeom>
        </p:spPr>
      </p:pic>
    </p:spTree>
    <p:extLst>
      <p:ext uri="{BB962C8B-B14F-4D97-AF65-F5344CB8AC3E}">
        <p14:creationId xmlns:p14="http://schemas.microsoft.com/office/powerpoint/2010/main" val="45185805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第三种方法：在main函数前面声明age变量</a:t>
            </a:r>
            <a:endParaRPr kumimoji="1" lang="zh-CN" altLang="en-US" dirty="0"/>
          </a:p>
        </p:txBody>
      </p:sp>
      <p:pic>
        <p:nvPicPr>
          <p:cNvPr id="5" name="图片 4"/>
          <p:cNvPicPr>
            <a:picLocks noChangeAspect="1"/>
          </p:cNvPicPr>
          <p:nvPr/>
        </p:nvPicPr>
        <p:blipFill>
          <a:blip r:embed="rId2"/>
          <a:stretch>
            <a:fillRect/>
          </a:stretch>
        </p:blipFill>
        <p:spPr>
          <a:xfrm>
            <a:off x="457200" y="1417638"/>
            <a:ext cx="8229600" cy="4127500"/>
          </a:xfrm>
          <a:prstGeom prst="rect">
            <a:avLst/>
          </a:prstGeom>
        </p:spPr>
      </p:pic>
      <p:sp>
        <p:nvSpPr>
          <p:cNvPr id="6" name="文本框 5"/>
          <p:cNvSpPr txBox="1"/>
          <p:nvPr/>
        </p:nvSpPr>
        <p:spPr>
          <a:xfrm>
            <a:off x="457201" y="5545138"/>
            <a:ext cx="8383718" cy="830997"/>
          </a:xfrm>
          <a:prstGeom prst="rect">
            <a:avLst/>
          </a:prstGeom>
          <a:noFill/>
        </p:spPr>
        <p:txBody>
          <a:bodyPr wrap="square" rtlCol="0">
            <a:spAutoFit/>
          </a:bodyPr>
          <a:lstStyle/>
          <a:p>
            <a:r>
              <a:rPr kumimoji="1" lang="zh-CN" altLang="en-US" sz="2400" dirty="0" smtClean="0"/>
              <a:t>全局变量仅声明没定义系统会自动按照声明的类型将其定义并将其初始化为</a:t>
            </a:r>
            <a:r>
              <a:rPr kumimoji="1" lang="en-US" altLang="zh-CN" dirty="0" smtClean="0"/>
              <a:t>0</a:t>
            </a:r>
            <a:endParaRPr kumimoji="1" lang="zh-CN" altLang="en-US" dirty="0"/>
          </a:p>
        </p:txBody>
      </p:sp>
    </p:spTree>
    <p:extLst>
      <p:ext uri="{BB962C8B-B14F-4D97-AF65-F5344CB8AC3E}">
        <p14:creationId xmlns:p14="http://schemas.microsoft.com/office/powerpoint/2010/main" val="194980801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方式</a:t>
            </a:r>
            <a:r>
              <a:rPr kumimoji="1" lang="en-US" altLang="zh-CN" dirty="0" smtClean="0"/>
              <a:t>4:</a:t>
            </a:r>
            <a:r>
              <a:rPr kumimoji="1" lang="zh-CN" altLang="en-US" dirty="0" smtClean="0"/>
              <a:t>在函数内部对全局变量进行声明</a:t>
            </a:r>
            <a:endParaRPr kumimoji="1" lang="zh-CN" altLang="en-US" dirty="0"/>
          </a:p>
        </p:txBody>
      </p:sp>
      <p:pic>
        <p:nvPicPr>
          <p:cNvPr id="4" name="图片 3"/>
          <p:cNvPicPr>
            <a:picLocks noChangeAspect="1"/>
          </p:cNvPicPr>
          <p:nvPr/>
        </p:nvPicPr>
        <p:blipFill>
          <a:blip r:embed="rId2"/>
          <a:stretch>
            <a:fillRect/>
          </a:stretch>
        </p:blipFill>
        <p:spPr>
          <a:xfrm>
            <a:off x="177800" y="1599838"/>
            <a:ext cx="8788400" cy="4241800"/>
          </a:xfrm>
          <a:prstGeom prst="rect">
            <a:avLst/>
          </a:prstGeom>
        </p:spPr>
      </p:pic>
    </p:spTree>
    <p:extLst>
      <p:ext uri="{BB962C8B-B14F-4D97-AF65-F5344CB8AC3E}">
        <p14:creationId xmlns:p14="http://schemas.microsoft.com/office/powerpoint/2010/main" val="2473002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a:t>
            </a:r>
            <a:r>
              <a:rPr lang="zh-CN" altLang="en-US" b="1" dirty="0" smtClean="0"/>
              <a:t>、全局变量可以多次声明</a:t>
            </a:r>
            <a:endParaRPr kumimoji="1" lang="zh-CN" altLang="en-US" dirty="0"/>
          </a:p>
        </p:txBody>
      </p:sp>
      <p:pic>
        <p:nvPicPr>
          <p:cNvPr id="3" name="图片 2"/>
          <p:cNvPicPr>
            <a:picLocks noChangeAspect="1"/>
          </p:cNvPicPr>
          <p:nvPr/>
        </p:nvPicPr>
        <p:blipFill>
          <a:blip r:embed="rId2"/>
          <a:stretch>
            <a:fillRect/>
          </a:stretch>
        </p:blipFill>
        <p:spPr>
          <a:xfrm>
            <a:off x="457200" y="1557520"/>
            <a:ext cx="8346090" cy="3921519"/>
          </a:xfrm>
          <a:prstGeom prst="rect">
            <a:avLst/>
          </a:prstGeom>
        </p:spPr>
      </p:pic>
    </p:spTree>
    <p:extLst>
      <p:ext uri="{BB962C8B-B14F-4D97-AF65-F5344CB8AC3E}">
        <p14:creationId xmlns:p14="http://schemas.microsoft.com/office/powerpoint/2010/main" val="300577108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在函数内部对变量进行声明</a:t>
            </a:r>
            <a:endParaRPr kumimoji="1" lang="zh-CN" altLang="en-US" dirty="0"/>
          </a:p>
        </p:txBody>
      </p:sp>
      <p:pic>
        <p:nvPicPr>
          <p:cNvPr id="5" name="图片 4"/>
          <p:cNvPicPr>
            <a:picLocks noChangeAspect="1"/>
          </p:cNvPicPr>
          <p:nvPr/>
        </p:nvPicPr>
        <p:blipFill>
          <a:blip r:embed="rId2"/>
          <a:stretch>
            <a:fillRect/>
          </a:stretch>
        </p:blipFill>
        <p:spPr>
          <a:xfrm>
            <a:off x="655131" y="1783534"/>
            <a:ext cx="7752297" cy="3526750"/>
          </a:xfrm>
          <a:prstGeom prst="rect">
            <a:avLst/>
          </a:prstGeom>
        </p:spPr>
      </p:pic>
    </p:spTree>
    <p:extLst>
      <p:ext uri="{BB962C8B-B14F-4D97-AF65-F5344CB8AC3E}">
        <p14:creationId xmlns:p14="http://schemas.microsoft.com/office/powerpoint/2010/main" val="248485647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iOS8">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iOS8.thmx</Template>
  <TotalTime>290</TotalTime>
  <Words>183</Words>
  <Application>Microsoft Macintosh PowerPoint</Application>
  <PresentationFormat>全屏显示(4:3)</PresentationFormat>
  <Paragraphs>26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iOS8</vt:lpstr>
      <vt:lpstr>static和extern关键字对变量的作用</vt:lpstr>
      <vt:lpstr>在C语言中，全局变量定义的位置是有限制的</vt:lpstr>
      <vt:lpstr>PowerPoint 演示文稿</vt:lpstr>
      <vt:lpstr>第1种办法：将变量age定义在main函数的前面</vt:lpstr>
      <vt:lpstr>第2种办法：在main函数前面对变量age进行提前声明</vt:lpstr>
      <vt:lpstr>第三种方法：在main函数前面声明age变量</vt:lpstr>
      <vt:lpstr>方式4:在函数内部对全局变量进行声明</vt:lpstr>
      <vt:lpstr>三、全局变量可以多次声明</vt:lpstr>
      <vt:lpstr>在函数内部对变量进行声明</vt:lpstr>
      <vt:lpstr>去掉extern关键为定义一个局部变量</vt:lpstr>
      <vt:lpstr>static关键字</vt:lpstr>
      <vt:lpstr>PowerPoint 演示文稿</vt:lpstr>
      <vt:lpstr>本节知识点回顾</vt:lpstr>
      <vt:lpstr>Q &amp; A</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数据存储</dc:title>
  <dc:creator>刘凡</dc:creator>
  <cp:lastModifiedBy>Ivan Lee</cp:lastModifiedBy>
  <cp:revision>74</cp:revision>
  <dcterms:created xsi:type="dcterms:W3CDTF">2013-07-22T08:28:31Z</dcterms:created>
  <dcterms:modified xsi:type="dcterms:W3CDTF">2014-10-26T02:07:32Z</dcterms:modified>
</cp:coreProperties>
</file>