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86" r:id="rId2"/>
    <p:sldId id="260" r:id="rId3"/>
    <p:sldId id="261" r:id="rId4"/>
    <p:sldId id="262" r:id="rId5"/>
    <p:sldId id="264" r:id="rId6"/>
    <p:sldId id="265" r:id="rId7"/>
    <p:sldId id="283" r:id="rId8"/>
    <p:sldId id="284" r:id="rId9"/>
    <p:sldId id="285" r:id="rId10"/>
    <p:sldId id="287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86"/>
            <p14:sldId id="260"/>
            <p14:sldId id="261"/>
            <p14:sldId id="262"/>
            <p14:sldId id="264"/>
            <p14:sldId id="265"/>
            <p14:sldId id="283"/>
            <p14:sldId id="284"/>
            <p14:sldId id="285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预处理指令</a:t>
            </a:r>
            <a:r>
              <a:rPr kumimoji="1" lang="zh-CN" altLang="en-US" dirty="0"/>
              <a:t>（条件编译）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</a:t>
            </a:r>
            <a:r>
              <a:rPr kumimoji="1" lang="en-US" altLang="en-US"/>
              <a:t>德山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92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4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条件编译的概念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在很多情况下，我们希望程序的其中一部分代码只有在满足一定条件时才进行编译，否则不参与编译</a:t>
            </a:r>
            <a:r>
              <a:rPr lang="en-US" altLang="zh-CN" dirty="0"/>
              <a:t>(</a:t>
            </a:r>
            <a:r>
              <a:rPr lang="zh-CN" altLang="en-US" dirty="0"/>
              <a:t>只有参与编译的代码最终才能被执行</a:t>
            </a:r>
            <a:r>
              <a:rPr lang="en-US" altLang="zh-CN" dirty="0"/>
              <a:t>)</a:t>
            </a:r>
            <a:r>
              <a:rPr lang="zh-CN" altLang="en-US" dirty="0"/>
              <a:t>，这就是</a:t>
            </a:r>
            <a:r>
              <a:rPr lang="zh-CN" altLang="en-US" b="1" dirty="0"/>
              <a:t>条件编译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一、基本用法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#if</a:t>
            </a:r>
            <a:r>
              <a:rPr lang="zh-TW" altLang="en-US" dirty="0"/>
              <a:t> 条件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...code1...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/>
              <a:t>#</a:t>
            </a:r>
            <a:r>
              <a:rPr lang="en-US" altLang="zh-TW" dirty="0" err="1"/>
              <a:t>elif</a:t>
            </a:r>
            <a:r>
              <a:rPr lang="zh-TW" altLang="en-US" dirty="0"/>
              <a:t> 条件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...code2...</a:t>
            </a:r>
          </a:p>
          <a:p>
            <a:pPr marL="0" indent="0">
              <a:buNone/>
            </a:pPr>
            <a:r>
              <a:rPr lang="da-DK" altLang="zh-CN" dirty="0" smtClean="0"/>
              <a:t> </a:t>
            </a:r>
            <a:r>
              <a:rPr lang="da-DK" altLang="zh-CN" dirty="0"/>
              <a:t>#</a:t>
            </a:r>
            <a:r>
              <a:rPr lang="da-DK" altLang="zh-CN" dirty="0" err="1"/>
              <a:t>else</a:t>
            </a:r>
            <a:endParaRPr lang="da-DK" altLang="zh-CN" dirty="0"/>
          </a:p>
          <a:p>
            <a:pPr marL="0" indent="0">
              <a:buNone/>
            </a:pPr>
            <a:r>
              <a:rPr lang="da-DK" altLang="zh-CN" dirty="0" smtClean="0"/>
              <a:t>  </a:t>
            </a:r>
            <a:r>
              <a:rPr lang="da-DK" altLang="zh-CN" dirty="0"/>
              <a:t>...code3...</a:t>
            </a:r>
          </a:p>
          <a:p>
            <a:pPr marL="0" indent="0">
              <a:buNone/>
            </a:pPr>
            <a:r>
              <a:rPr lang="da-DK" altLang="zh-CN" dirty="0" smtClean="0"/>
              <a:t> </a:t>
            </a:r>
            <a:r>
              <a:rPr lang="da-DK" altLang="zh-CN" dirty="0"/>
              <a:t>#</a:t>
            </a:r>
            <a:r>
              <a:rPr lang="da-DK" altLang="zh-CN" dirty="0" err="1"/>
              <a:t>endif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9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一、基本用法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1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如果</a:t>
            </a:r>
            <a:r>
              <a:rPr lang="zh-CN" altLang="en-US" dirty="0"/>
              <a:t>条件</a:t>
            </a:r>
            <a:r>
              <a:rPr lang="en-US" altLang="zh-CN" dirty="0"/>
              <a:t>1</a:t>
            </a:r>
            <a:r>
              <a:rPr lang="zh-CN" altLang="en-US" dirty="0"/>
              <a:t>成立，那么编译器就会把</a:t>
            </a:r>
            <a:r>
              <a:rPr lang="en-US" altLang="zh-CN" dirty="0"/>
              <a:t>#if</a:t>
            </a:r>
            <a:r>
              <a:rPr lang="zh-CN" altLang="en-US" dirty="0"/>
              <a:t> 与 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zh-CN" altLang="en-US" dirty="0"/>
              <a:t>之间的</a:t>
            </a:r>
            <a:r>
              <a:rPr lang="en-US" altLang="zh-CN" dirty="0"/>
              <a:t>code1</a:t>
            </a:r>
            <a:r>
              <a:rPr lang="zh-CN" altLang="en-US" dirty="0"/>
              <a:t>代码编译进去</a:t>
            </a:r>
            <a:r>
              <a:rPr lang="zh-CN" altLang="en-US" b="1" dirty="0"/>
              <a:t>（注意：是编译进去，不是执行，很平时用的</a:t>
            </a:r>
            <a:r>
              <a:rPr lang="en-US" altLang="zh-CN" b="1" dirty="0"/>
              <a:t>if-else</a:t>
            </a:r>
            <a:r>
              <a:rPr lang="zh-CN" altLang="en-US" b="1" dirty="0"/>
              <a:t>是不一样的）</a:t>
            </a:r>
            <a:r>
              <a:rPr lang="en-US" altLang="zh-CN" dirty="0"/>
              <a:t> 2&gt;</a:t>
            </a:r>
            <a:r>
              <a:rPr lang="zh-CN" altLang="en-US" dirty="0"/>
              <a:t> 如果条件</a:t>
            </a:r>
            <a:r>
              <a:rPr lang="en-US" altLang="zh-CN" dirty="0"/>
              <a:t>1</a:t>
            </a:r>
            <a:r>
              <a:rPr lang="zh-CN" altLang="en-US" dirty="0"/>
              <a:t>不成立、条件</a:t>
            </a:r>
            <a:r>
              <a:rPr lang="en-US" altLang="zh-CN" dirty="0"/>
              <a:t>2</a:t>
            </a:r>
            <a:r>
              <a:rPr lang="zh-CN" altLang="en-US" dirty="0"/>
              <a:t>成立，那么编译器就会把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zh-CN" altLang="en-US" dirty="0"/>
              <a:t> 与 </a:t>
            </a:r>
            <a:r>
              <a:rPr lang="en-US" altLang="zh-CN" dirty="0"/>
              <a:t>#else</a:t>
            </a:r>
            <a:r>
              <a:rPr lang="zh-CN" altLang="en-US" dirty="0"/>
              <a:t>之间的</a:t>
            </a:r>
            <a:r>
              <a:rPr lang="en-US" altLang="zh-CN" dirty="0"/>
              <a:t>code2</a:t>
            </a:r>
            <a:r>
              <a:rPr lang="zh-CN" altLang="en-US" dirty="0"/>
              <a:t>代码编译进去</a:t>
            </a:r>
          </a:p>
          <a:p>
            <a:r>
              <a:rPr lang="en-US" altLang="zh-CN" dirty="0"/>
              <a:t>3&gt; </a:t>
            </a:r>
            <a:r>
              <a:rPr lang="zh-CN" altLang="en-US" dirty="0"/>
              <a:t>如果条件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都不成立，那么编译器就会把</a:t>
            </a:r>
            <a:r>
              <a:rPr lang="en-US" altLang="zh-CN" dirty="0"/>
              <a:t>#else</a:t>
            </a:r>
            <a:r>
              <a:rPr lang="zh-CN" altLang="en-US" dirty="0"/>
              <a:t> 与 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zh-CN" altLang="en-US" dirty="0"/>
              <a:t>之间的</a:t>
            </a:r>
            <a:r>
              <a:rPr lang="en-US" altLang="zh-CN" dirty="0"/>
              <a:t>code3</a:t>
            </a:r>
            <a:r>
              <a:rPr lang="zh-CN" altLang="en-US" dirty="0"/>
              <a:t>编译进去</a:t>
            </a:r>
          </a:p>
          <a:p>
            <a:r>
              <a:rPr lang="en-US" altLang="zh-CN" dirty="0"/>
              <a:t>4&gt; </a:t>
            </a:r>
            <a:r>
              <a:rPr lang="zh-CN" altLang="en-US" dirty="0"/>
              <a:t>注意，条件编译结束后，要在最后面加一个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zh-CN" altLang="en-US" dirty="0"/>
              <a:t>，不然后果很严重</a:t>
            </a:r>
            <a:r>
              <a:rPr lang="en-US" altLang="zh-CN" dirty="0"/>
              <a:t>(</a:t>
            </a:r>
            <a:r>
              <a:rPr lang="zh-CN" altLang="en-US" dirty="0"/>
              <a:t>自己思考一下后果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5&gt; #if</a:t>
            </a:r>
            <a:r>
              <a:rPr lang="zh-CN" altLang="en-US" dirty="0"/>
              <a:t> 和 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zh-CN" altLang="en-US" dirty="0"/>
              <a:t>后面的条件一般是判断宏定义而不是判断变量，因为条件编译是在编译之前做的判断，宏定义也是编译之前定义的，而变量是在运行时才产生的、才有使用的意义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06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二、举个例子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it-IT" altLang="zh-CN" dirty="0"/>
              <a:t> 3 #</a:t>
            </a:r>
            <a:r>
              <a:rPr lang="it-IT" altLang="zh-CN" dirty="0" err="1"/>
              <a:t>define</a:t>
            </a:r>
            <a:r>
              <a:rPr lang="it-IT" altLang="zh-CN" dirty="0"/>
              <a:t> MAX 11</a:t>
            </a:r>
          </a:p>
          <a:p>
            <a:pPr marL="0" indent="0">
              <a:buNone/>
            </a:pPr>
            <a:r>
              <a:rPr lang="it-IT" altLang="zh-CN" dirty="0"/>
              <a:t> 4 </a:t>
            </a:r>
          </a:p>
          <a:p>
            <a:pPr marL="0" indent="0">
              <a:buNone/>
            </a:pPr>
            <a:r>
              <a:rPr lang="fr-FR" altLang="zh-CN" dirty="0"/>
              <a:t> 5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/>
              <a:t> 6 {</a:t>
            </a:r>
          </a:p>
          <a:p>
            <a:pPr marL="0" indent="0">
              <a:buNone/>
            </a:pPr>
            <a:r>
              <a:rPr lang="fr-FR" altLang="zh-CN" dirty="0"/>
              <a:t> 7 #if MAX == 0</a:t>
            </a:r>
          </a:p>
          <a:p>
            <a:pPr marL="0" indent="0">
              <a:buNone/>
            </a:pPr>
            <a:r>
              <a:rPr lang="ro-RO" altLang="zh-CN" dirty="0"/>
              <a:t> 8     printf("MAX</a:t>
            </a:r>
            <a:r>
              <a:rPr lang="zh-CN" altLang="ro-RO" dirty="0"/>
              <a:t>是</a:t>
            </a:r>
            <a:r>
              <a:rPr lang="ro-RO" altLang="zh-CN" dirty="0"/>
              <a:t>0");</a:t>
            </a:r>
          </a:p>
          <a:p>
            <a:pPr marL="0" indent="0">
              <a:buNone/>
            </a:pPr>
            <a:r>
              <a:rPr lang="ro-RO" altLang="zh-CN" dirty="0"/>
              <a:t> 9 #elif MAX &gt; 0</a:t>
            </a:r>
          </a:p>
          <a:p>
            <a:pPr marL="0" indent="0">
              <a:buNone/>
            </a:pPr>
            <a:r>
              <a:rPr lang="en-US" altLang="zh-TW" dirty="0"/>
              <a:t>10</a:t>
            </a:r>
            <a:r>
              <a:rPr lang="zh-TW" altLang="en-US" dirty="0"/>
              <a:t>     </a:t>
            </a:r>
            <a:r>
              <a:rPr lang="en-US" altLang="zh-TW" dirty="0" err="1"/>
              <a:t>printf</a:t>
            </a:r>
            <a:r>
              <a:rPr lang="en-US" altLang="zh-TW" dirty="0"/>
              <a:t>("MAX</a:t>
            </a:r>
            <a:r>
              <a:rPr lang="zh-TW" altLang="en-US" dirty="0"/>
              <a:t>大于</a:t>
            </a:r>
            <a:r>
              <a:rPr lang="en-US" altLang="zh-TW" dirty="0"/>
              <a:t>0");</a:t>
            </a:r>
          </a:p>
          <a:p>
            <a:pPr marL="0" indent="0">
              <a:buNone/>
            </a:pPr>
            <a:r>
              <a:rPr lang="da-DK" altLang="zh-CN" dirty="0"/>
              <a:t>11 #</a:t>
            </a:r>
            <a:r>
              <a:rPr lang="da-DK" altLang="zh-CN" dirty="0" err="1"/>
              <a:t>else</a:t>
            </a:r>
            <a:endParaRPr lang="da-DK" altLang="zh-CN" dirty="0"/>
          </a:p>
          <a:p>
            <a:pPr marL="0" indent="0">
              <a:buNone/>
            </a:pPr>
            <a:r>
              <a:rPr lang="en-US" altLang="zh-TW" dirty="0"/>
              <a:t>12</a:t>
            </a:r>
            <a:r>
              <a:rPr lang="zh-TW" altLang="en-US" dirty="0"/>
              <a:t>     </a:t>
            </a:r>
            <a:r>
              <a:rPr lang="en-US" altLang="zh-TW" dirty="0" err="1"/>
              <a:t>printf</a:t>
            </a:r>
            <a:r>
              <a:rPr lang="en-US" altLang="zh-TW" dirty="0"/>
              <a:t>("MAX</a:t>
            </a:r>
            <a:r>
              <a:rPr lang="zh-TW" altLang="en-US" dirty="0"/>
              <a:t>小于</a:t>
            </a:r>
            <a:r>
              <a:rPr lang="en-US" altLang="zh-TW" dirty="0"/>
              <a:t>0");</a:t>
            </a:r>
          </a:p>
          <a:p>
            <a:pPr marL="0" indent="0">
              <a:buNone/>
            </a:pPr>
            <a:r>
              <a:rPr lang="en-US" altLang="zh-CN" dirty="0"/>
              <a:t>13 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pPr marL="0" indent="0">
              <a:buNone/>
            </a:pPr>
            <a:r>
              <a:rPr lang="is-IS" altLang="zh-CN" dirty="0"/>
              <a:t>14     return 0;</a:t>
            </a:r>
          </a:p>
          <a:p>
            <a:pPr marL="0" indent="0">
              <a:buNone/>
            </a:pPr>
            <a:r>
              <a:rPr lang="is-IS" altLang="zh-CN" dirty="0"/>
              <a:t>15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在第</a:t>
            </a:r>
            <a:r>
              <a:rPr lang="en-US" altLang="zh-CN" dirty="0"/>
              <a:t>3</a:t>
            </a:r>
            <a:r>
              <a:rPr lang="zh-CN" altLang="en-US" dirty="0"/>
              <a:t>行定义了一个宏</a:t>
            </a:r>
            <a:r>
              <a:rPr lang="en-US" altLang="zh-CN" dirty="0"/>
              <a:t>MAX</a:t>
            </a:r>
            <a:r>
              <a:rPr lang="zh-CN" altLang="en-US" dirty="0"/>
              <a:t>，当然在开发中这个</a:t>
            </a:r>
            <a:r>
              <a:rPr lang="en-US" altLang="zh-CN" dirty="0"/>
              <a:t>MAX</a:t>
            </a:r>
            <a:r>
              <a:rPr lang="zh-CN" altLang="en-US" dirty="0"/>
              <a:t>可能被定义在其他头文件中，现在只是为了方便演示，就写到</a:t>
            </a:r>
            <a:r>
              <a:rPr lang="en-US" altLang="zh-CN" dirty="0"/>
              <a:t>main</a:t>
            </a:r>
            <a:r>
              <a:rPr lang="zh-CN" altLang="en-US" dirty="0"/>
              <a:t>函数上面了。注意第</a:t>
            </a:r>
            <a:r>
              <a:rPr lang="en-US" altLang="zh-CN" dirty="0"/>
              <a:t>7</a:t>
            </a:r>
            <a:r>
              <a:rPr lang="zh-CN" altLang="en-US" dirty="0"/>
              <a:t>到第</a:t>
            </a:r>
            <a:r>
              <a:rPr lang="en-US" altLang="zh-CN" dirty="0"/>
              <a:t>13</a:t>
            </a:r>
            <a:r>
              <a:rPr lang="zh-CN" altLang="en-US" dirty="0"/>
              <a:t>行的条件编译语句。</a:t>
            </a:r>
            <a:r>
              <a:rPr lang="en-US" altLang="zh-CN" dirty="0"/>
              <a:t> </a:t>
            </a:r>
            <a:r>
              <a:rPr lang="zh-CN" altLang="en-US" dirty="0"/>
              <a:t>由于</a:t>
            </a:r>
            <a:r>
              <a:rPr lang="en-US" altLang="zh-CN" dirty="0"/>
              <a:t>MAX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，所以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zh-CN" altLang="en-US" dirty="0"/>
              <a:t>的条件成立，第</a:t>
            </a:r>
            <a:r>
              <a:rPr lang="en-US" altLang="zh-CN" dirty="0"/>
              <a:t>10</a:t>
            </a:r>
            <a:r>
              <a:rPr lang="zh-CN" altLang="en-US" dirty="0"/>
              <a:t>行代码将会被编译进去，其实编译预处理后的代码是这样的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 ()</a:t>
            </a:r>
          </a:p>
          <a:p>
            <a:pPr marL="0" indent="0">
              <a:buNone/>
            </a:pPr>
            <a:r>
              <a:rPr lang="en-US" altLang="zh-CN" dirty="0"/>
              <a:t>4 {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zh-TW" altLang="en-US" dirty="0"/>
              <a:t>     </a:t>
            </a:r>
            <a:r>
              <a:rPr lang="en-US" altLang="zh-TW" dirty="0" err="1"/>
              <a:t>printf</a:t>
            </a:r>
            <a:r>
              <a:rPr lang="en-US" altLang="zh-TW" dirty="0"/>
              <a:t>("MAX</a:t>
            </a:r>
            <a:r>
              <a:rPr lang="zh-TW" altLang="en-US" dirty="0"/>
              <a:t>大于</a:t>
            </a:r>
            <a:r>
              <a:rPr lang="en-US" altLang="zh-TW" dirty="0"/>
              <a:t>0");</a:t>
            </a:r>
          </a:p>
          <a:p>
            <a:pPr marL="0" indent="0">
              <a:buNone/>
            </a:pPr>
            <a:r>
              <a:rPr lang="is-IS" altLang="zh-CN" dirty="0"/>
              <a:t>6     return 0;</a:t>
            </a:r>
          </a:p>
          <a:p>
            <a:pPr marL="0" indent="0">
              <a:buNone/>
            </a:pPr>
            <a:r>
              <a:rPr lang="is-IS" altLang="zh-CN" dirty="0"/>
              <a:t>7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0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三、其他用法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1.#if defined()</a:t>
            </a:r>
            <a:r>
              <a:rPr lang="zh-CN" altLang="en-US" b="1" dirty="0"/>
              <a:t>和</a:t>
            </a:r>
            <a:r>
              <a:rPr lang="en-US" altLang="zh-CN" b="1" dirty="0"/>
              <a:t>#if !defined()</a:t>
            </a:r>
            <a:r>
              <a:rPr lang="zh-CN" altLang="en-US" b="1" dirty="0"/>
              <a:t>的</a:t>
            </a:r>
            <a:r>
              <a:rPr lang="zh-CN" altLang="en-US" b="1" dirty="0" smtClean="0"/>
              <a:t>用法</a:t>
            </a:r>
            <a:endParaRPr lang="en-US" altLang="zh-CN" b="1" dirty="0" smtClean="0"/>
          </a:p>
          <a:p>
            <a:r>
              <a:rPr lang="en-US" altLang="zh-CN" dirty="0"/>
              <a:t>#if</a:t>
            </a:r>
            <a:r>
              <a:rPr lang="zh-CN" altLang="en-US" dirty="0"/>
              <a:t> 和 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zh-CN" altLang="en-US" dirty="0"/>
              <a:t>后面的条件不仅仅可以用来判断宏的值，还可以判断是否定义过某个宏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if defined(MAX)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...code...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r>
              <a:rPr lang="zh-CN" altLang="en-US" dirty="0"/>
              <a:t>如果前面已经定义过</a:t>
            </a:r>
            <a:r>
              <a:rPr lang="en-US" altLang="zh-CN" dirty="0"/>
              <a:t>MAX</a:t>
            </a:r>
            <a:r>
              <a:rPr lang="zh-CN" altLang="en-US" dirty="0"/>
              <a:t>这个宏，就将</a:t>
            </a:r>
            <a:r>
              <a:rPr lang="en-US" altLang="zh-CN" dirty="0"/>
              <a:t>code</a:t>
            </a:r>
            <a:r>
              <a:rPr lang="zh-CN" altLang="en-US" dirty="0"/>
              <a:t>编译进去。它不会管</a:t>
            </a:r>
            <a:r>
              <a:rPr lang="en-US" altLang="zh-CN" dirty="0"/>
              <a:t>MAX</a:t>
            </a:r>
            <a:r>
              <a:rPr lang="zh-CN" altLang="en-US" dirty="0"/>
              <a:t>的值是多少，只要定义过</a:t>
            </a:r>
            <a:r>
              <a:rPr lang="en-US" altLang="zh-CN" dirty="0"/>
              <a:t>MAX</a:t>
            </a:r>
            <a:r>
              <a:rPr lang="zh-CN" altLang="en-US" dirty="0"/>
              <a:t>，条件就成立。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3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条件也可以取反：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if !defined(MAX)</a:t>
            </a:r>
          </a:p>
          <a:p>
            <a:pPr marL="0" indent="0">
              <a:buNone/>
            </a:pPr>
            <a:r>
              <a:rPr lang="en-US" altLang="zh-CN" dirty="0" smtClean="0"/>
              <a:t>    .</a:t>
            </a:r>
            <a:r>
              <a:rPr lang="en-US" altLang="zh-CN" dirty="0"/>
              <a:t>..code...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r>
              <a:rPr lang="zh-CN" altLang="en-US" dirty="0"/>
              <a:t>如果前面没有定义过</a:t>
            </a:r>
            <a:r>
              <a:rPr lang="en-US" altLang="zh-CN" dirty="0"/>
              <a:t>MAX</a:t>
            </a:r>
            <a:r>
              <a:rPr lang="zh-CN" altLang="en-US" dirty="0"/>
              <a:t>这个宏，就将</a:t>
            </a:r>
            <a:r>
              <a:rPr lang="en-US" altLang="zh-CN" dirty="0"/>
              <a:t>code</a:t>
            </a:r>
            <a:r>
              <a:rPr lang="zh-CN" altLang="en-US" dirty="0"/>
              <a:t>编译进去。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20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b="1" dirty="0"/>
              <a:t>2.#ifdef</a:t>
            </a:r>
            <a:r>
              <a:rPr lang="zh-CN" altLang="is-IS" b="1" dirty="0"/>
              <a:t>和</a:t>
            </a:r>
            <a:r>
              <a:rPr lang="is-IS" altLang="zh-CN" b="1" dirty="0"/>
              <a:t>#ifndef</a:t>
            </a:r>
            <a:r>
              <a:rPr lang="zh-CN" altLang="is-IS" b="1" dirty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altLang="zh-CN" dirty="0"/>
              <a:t>#</a:t>
            </a:r>
            <a:r>
              <a:rPr lang="da-DK" altLang="zh-CN" dirty="0" err="1"/>
              <a:t>ifdef</a:t>
            </a:r>
            <a:r>
              <a:rPr lang="zh-CN" altLang="da-DK" dirty="0"/>
              <a:t>的使用和</a:t>
            </a:r>
            <a:r>
              <a:rPr lang="da-DK" altLang="zh-CN" dirty="0"/>
              <a:t>#</a:t>
            </a:r>
            <a:r>
              <a:rPr lang="da-DK" altLang="zh-CN" dirty="0" err="1"/>
              <a:t>if</a:t>
            </a:r>
            <a:r>
              <a:rPr lang="da-DK" altLang="zh-CN" dirty="0"/>
              <a:t> </a:t>
            </a:r>
            <a:r>
              <a:rPr lang="da-DK" altLang="zh-CN" dirty="0" err="1"/>
              <a:t>defined</a:t>
            </a:r>
            <a:r>
              <a:rPr lang="da-DK" altLang="zh-CN" dirty="0"/>
              <a:t>()</a:t>
            </a:r>
            <a:r>
              <a:rPr lang="zh-CN" altLang="da-DK" dirty="0"/>
              <a:t>的用法基本一致</a:t>
            </a:r>
            <a:endParaRPr lang="da-DK" altLang="zh-CN" dirty="0"/>
          </a:p>
          <a:p>
            <a:pPr marL="0" indent="0">
              <a:buNone/>
            </a:pPr>
            <a:r>
              <a:rPr lang="da-DK" altLang="zh-CN" dirty="0" smtClean="0"/>
              <a:t> </a:t>
            </a:r>
            <a:r>
              <a:rPr lang="da-DK" altLang="zh-CN" dirty="0"/>
              <a:t>#</a:t>
            </a:r>
            <a:r>
              <a:rPr lang="da-DK" altLang="zh-CN" dirty="0" err="1"/>
              <a:t>ifdef</a:t>
            </a:r>
            <a:r>
              <a:rPr lang="da-DK" altLang="zh-CN" dirty="0"/>
              <a:t> MAX</a:t>
            </a:r>
          </a:p>
          <a:p>
            <a:pPr marL="0" indent="0">
              <a:buNone/>
            </a:pPr>
            <a:r>
              <a:rPr lang="da-DK" altLang="zh-CN" dirty="0" smtClean="0"/>
              <a:t>     </a:t>
            </a:r>
            <a:r>
              <a:rPr lang="da-DK" altLang="zh-CN" dirty="0"/>
              <a:t>...</a:t>
            </a:r>
            <a:r>
              <a:rPr lang="da-DK" altLang="zh-CN" dirty="0" err="1"/>
              <a:t>code</a:t>
            </a:r>
            <a:r>
              <a:rPr lang="da-DK" altLang="zh-CN" dirty="0"/>
              <a:t>...</a:t>
            </a:r>
          </a:p>
          <a:p>
            <a:pPr marL="0" indent="0">
              <a:buNone/>
            </a:pPr>
            <a:r>
              <a:rPr lang="da-DK" altLang="zh-CN" dirty="0" smtClean="0"/>
              <a:t> </a:t>
            </a:r>
            <a:r>
              <a:rPr lang="da-DK" altLang="zh-CN" dirty="0"/>
              <a:t>#</a:t>
            </a:r>
            <a:r>
              <a:rPr lang="da-DK" altLang="zh-CN" dirty="0" err="1"/>
              <a:t>endif</a:t>
            </a:r>
            <a:endParaRPr lang="da-DK" altLang="zh-CN" dirty="0"/>
          </a:p>
          <a:p>
            <a:r>
              <a:rPr lang="zh-CN" altLang="en-US" dirty="0"/>
              <a:t>如果前面已经定义过</a:t>
            </a:r>
            <a:r>
              <a:rPr lang="en-US" altLang="zh-CN" dirty="0"/>
              <a:t>MAX</a:t>
            </a:r>
            <a:r>
              <a:rPr lang="zh-CN" altLang="en-US" dirty="0"/>
              <a:t>这个宏，就将</a:t>
            </a:r>
            <a:r>
              <a:rPr lang="en-US" altLang="zh-CN" dirty="0"/>
              <a:t>code</a:t>
            </a:r>
            <a:r>
              <a:rPr lang="zh-CN" altLang="en-US" dirty="0"/>
              <a:t>编译进去。</a:t>
            </a:r>
          </a:p>
          <a:p>
            <a:r>
              <a:rPr lang="is-IS" altLang="zh-CN" dirty="0"/>
              <a:t>* #ifndef</a:t>
            </a:r>
            <a:r>
              <a:rPr lang="zh-CN" altLang="is-IS" dirty="0"/>
              <a:t>又和</a:t>
            </a:r>
            <a:r>
              <a:rPr lang="is-IS" altLang="zh-CN" dirty="0"/>
              <a:t>#if !defined()</a:t>
            </a:r>
            <a:r>
              <a:rPr lang="zh-CN" altLang="is-IS" dirty="0"/>
              <a:t>的用法基本一致</a:t>
            </a:r>
            <a:endParaRPr lang="is-I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MAX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/>
              <a:t>...code...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r>
              <a:rPr lang="zh-CN" altLang="en-US" dirty="0"/>
              <a:t>如果前面没有定义过</a:t>
            </a:r>
            <a:r>
              <a:rPr lang="en-US" altLang="zh-CN" dirty="0"/>
              <a:t>MAX</a:t>
            </a:r>
            <a:r>
              <a:rPr lang="zh-CN" altLang="en-US" dirty="0"/>
              <a:t>这个宏，就将</a:t>
            </a:r>
            <a:r>
              <a:rPr lang="en-US" altLang="zh-CN" dirty="0"/>
              <a:t>code</a:t>
            </a:r>
            <a:r>
              <a:rPr lang="zh-CN" altLang="en-US" dirty="0"/>
              <a:t>编译进去。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180</TotalTime>
  <Words>548</Words>
  <Application>Microsoft Macintosh PowerPoint</Application>
  <PresentationFormat>全屏显示(4:3)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iOS8</vt:lpstr>
      <vt:lpstr>预处理指令（条件编译）</vt:lpstr>
      <vt:lpstr>条件编译的概念</vt:lpstr>
      <vt:lpstr>一、基本用法</vt:lpstr>
      <vt:lpstr>一、基本用法</vt:lpstr>
      <vt:lpstr>二、举个例子</vt:lpstr>
      <vt:lpstr>PowerPoint 演示文稿</vt:lpstr>
      <vt:lpstr>三、其他用法</vt:lpstr>
      <vt:lpstr>PowerPoint 演示文稿</vt:lpstr>
      <vt:lpstr>2.#ifdef和#ifndef的使用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65</cp:revision>
  <dcterms:created xsi:type="dcterms:W3CDTF">2013-07-22T08:28:31Z</dcterms:created>
  <dcterms:modified xsi:type="dcterms:W3CDTF">2014-10-26T02:08:22Z</dcterms:modified>
</cp:coreProperties>
</file>