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sldIdLst>
    <p:sldId id="300" r:id="rId2"/>
    <p:sldId id="291" r:id="rId3"/>
    <p:sldId id="297" r:id="rId4"/>
    <p:sldId id="295" r:id="rId5"/>
    <p:sldId id="296" r:id="rId6"/>
    <p:sldId id="298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" id="{793FBBED-5205-A442-9BA1-5B65A58A0F76}">
          <p14:sldIdLst>
            <p14:sldId id="300"/>
            <p14:sldId id="291"/>
            <p14:sldId id="297"/>
            <p14:sldId id="295"/>
            <p14:sldId id="296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6" autoAdjust="0"/>
    <p:restoredTop sz="92131" autoAdjust="0"/>
  </p:normalViewPr>
  <p:slideViewPr>
    <p:cSldViewPr snapToGrid="0" snapToObjects="1">
      <p:cViewPr varScale="1">
        <p:scale>
          <a:sx n="95" d="100"/>
          <a:sy n="95" d="100"/>
        </p:scale>
        <p:origin x="-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80559" y="1545735"/>
            <a:ext cx="8406241" cy="468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ARC</a:t>
            </a:r>
            <a:r>
              <a:rPr lang="zh-CN" altLang="zh-CN" sz="1800" dirty="0"/>
              <a:t>是自</a:t>
            </a:r>
            <a:r>
              <a:rPr lang="en-US" altLang="zh-CN" sz="1800" dirty="0"/>
              <a:t>iOS 5</a:t>
            </a:r>
            <a:r>
              <a:rPr lang="zh-CN" altLang="zh-CN" sz="1800" dirty="0"/>
              <a:t>之后增加的</a:t>
            </a:r>
            <a:r>
              <a:rPr lang="zh-CN" altLang="zh-CN" sz="1800" dirty="0" smtClean="0"/>
              <a:t>新特性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是</a:t>
            </a:r>
            <a:r>
              <a:rPr lang="en-US" altLang="zh-CN" sz="1800" dirty="0" smtClean="0"/>
              <a:t>iOS</a:t>
            </a:r>
            <a:r>
              <a:rPr lang="zh-CN" altLang="en-US" sz="1800" dirty="0" smtClean="0"/>
              <a:t>程序猿的福音</a:t>
            </a:r>
            <a:endParaRPr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ARC</a:t>
            </a:r>
            <a:r>
              <a:rPr kumimoji="1" lang="zh-CN" altLang="en-US" sz="1800" dirty="0" smtClean="0"/>
              <a:t>的全称是</a:t>
            </a:r>
            <a:r>
              <a:rPr kumimoji="1" lang="en-US" altLang="zh-CN" sz="1800" dirty="0" smtClean="0"/>
              <a:t>Automatic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Reference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Counting(</a:t>
            </a:r>
            <a:r>
              <a:rPr kumimoji="1" lang="zh-CN" altLang="en-US" sz="1800" dirty="0" smtClean="0"/>
              <a:t>自动引用计数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ARC</a:t>
            </a:r>
            <a:r>
              <a:rPr kumimoji="1" lang="zh-CN" altLang="en-US" sz="1800" dirty="0" smtClean="0"/>
              <a:t>的实现细节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编译器会自动在适当的地方插入适当的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release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autorelease</a:t>
            </a:r>
            <a:r>
              <a:rPr lang="zh-CN" altLang="zh-CN" sz="1800" dirty="0" smtClean="0"/>
              <a:t>语句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也就是说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编译器会自动生成内存管理的代码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不用程序猿手动编写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如果是手动管理内存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可以简称</a:t>
            </a:r>
            <a:r>
              <a:rPr kumimoji="1" lang="en-US" altLang="zh-CN" sz="1800" dirty="0" smtClean="0"/>
              <a:t>MRC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(Manual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Reference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Counting</a:t>
            </a:r>
            <a:r>
              <a:rPr kumimoji="1" lang="en-US" altLang="zh-CN" sz="1800" dirty="0" smtClean="0"/>
              <a:t>)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603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的注意点和优点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80559" y="1501429"/>
            <a:ext cx="8579191" cy="483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ARC</a:t>
            </a:r>
            <a:r>
              <a:rPr kumimoji="1" lang="zh-CN" altLang="en-US" sz="1800" dirty="0" smtClean="0"/>
              <a:t>的注意点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ARC</a:t>
            </a:r>
            <a:r>
              <a:rPr lang="zh-CN" altLang="zh-CN" sz="1800" dirty="0" smtClean="0"/>
              <a:t>是编译器特性，而不是运行时特性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ARC</a:t>
            </a:r>
            <a:r>
              <a:rPr lang="zh-CN" altLang="zh-CN" sz="1800" dirty="0" smtClean="0"/>
              <a:t>不是其它语言中的垃圾</a:t>
            </a:r>
            <a:r>
              <a:rPr lang="zh-CN" altLang="en-US" sz="1800" dirty="0" smtClean="0"/>
              <a:t>回收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有着本质区别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 smtClean="0"/>
          </a:p>
          <a:p>
            <a:r>
              <a:rPr lang="en-US" altLang="zh-CN" sz="1800" dirty="0" smtClean="0"/>
              <a:t>ARC</a:t>
            </a:r>
            <a:r>
              <a:rPr lang="zh-CN" altLang="en-US" sz="1800" dirty="0" smtClean="0"/>
              <a:t>的优点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完全消除了手动管理内存的烦琐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让程序猿更加专注于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的业务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基本上能够避免内存泄露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有时还能更加快速，因为编译器还可以执行某些优化</a:t>
            </a:r>
            <a:r>
              <a:rPr lang="en-US" altLang="zh-CN" sz="1800" dirty="0" smtClean="0"/>
              <a:t> 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573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的判断原则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8807" y="1545733"/>
            <a:ext cx="8553387" cy="45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ARC</a:t>
            </a:r>
            <a:r>
              <a:rPr kumimoji="1" lang="zh-CN" altLang="en-US" sz="1800" dirty="0" smtClean="0"/>
              <a:t>的判断原则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只要还有一个强指针变量指向对象，对象就会保持在内存</a:t>
            </a:r>
            <a:r>
              <a:rPr lang="en-US" altLang="zh-CN" sz="1800" dirty="0" smtClean="0"/>
              <a:t>中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强指针</a:t>
            </a:r>
            <a:endParaRPr kumimoji="1"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/>
              <a:t>默认</a:t>
            </a:r>
            <a:r>
              <a:rPr lang="en-US" altLang="zh-CN" sz="1800" dirty="0" smtClean="0"/>
              <a:t>所有</a:t>
            </a:r>
            <a:r>
              <a:rPr lang="zh-CN" altLang="en-US" sz="1800" dirty="0" smtClean="0"/>
              <a:t>指针</a:t>
            </a:r>
            <a:r>
              <a:rPr lang="en-US" altLang="zh-CN" sz="1800" dirty="0" smtClean="0"/>
              <a:t>变量都是</a:t>
            </a:r>
            <a:r>
              <a:rPr lang="zh-CN" altLang="en-US" sz="1800" dirty="0" smtClean="0"/>
              <a:t>强</a:t>
            </a:r>
            <a:r>
              <a:rPr lang="en-US" altLang="zh-CN" sz="1800" dirty="0" smtClean="0"/>
              <a:t>指针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被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__strong</a:t>
            </a:r>
            <a:r>
              <a:rPr lang="zh-CN" altLang="en-US" sz="1800" dirty="0" smtClean="0"/>
              <a:t>修饰的指针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弱指针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被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__weak</a:t>
            </a:r>
            <a:r>
              <a:rPr lang="zh-CN" altLang="en-US" sz="1800" dirty="0" smtClean="0"/>
              <a:t>修饰</a:t>
            </a:r>
            <a:r>
              <a:rPr lang="zh-CN" altLang="en-US" sz="1800" dirty="0"/>
              <a:t>的指针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581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的使用细节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8807" y="1545733"/>
            <a:ext cx="8553387" cy="45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sz="1800" dirty="0"/>
              <a:t>不能调用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release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autorelease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retainCount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/>
              <a:t>可以重写</a:t>
            </a:r>
            <a:r>
              <a:rPr lang="en-US" altLang="zh-CN" sz="1800" dirty="0"/>
              <a:t>dealloc</a:t>
            </a:r>
            <a:r>
              <a:rPr lang="zh-CN" altLang="zh-CN" sz="1800" dirty="0"/>
              <a:t>，但是不能调用</a:t>
            </a:r>
            <a:r>
              <a:rPr lang="en-US" altLang="zh-CN" sz="1800" dirty="0"/>
              <a:t>[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 dirty="0"/>
              <a:t> dealloc</a:t>
            </a:r>
            <a:r>
              <a:rPr lang="en-US" altLang="zh-CN" sz="1800" dirty="0" smtClean="0"/>
              <a:t>]</a:t>
            </a:r>
          </a:p>
          <a:p>
            <a:pPr lvl="0"/>
            <a:endParaRPr lang="en-US" altLang="zh-CN" sz="1800" dirty="0"/>
          </a:p>
          <a:p>
            <a:pPr lvl="0"/>
            <a:r>
              <a:rPr lang="en-US" altLang="zh-CN" sz="1800" dirty="0" smtClean="0"/>
              <a:t>ARC</a:t>
            </a:r>
            <a:r>
              <a:rPr lang="zh-CN" altLang="en-US" sz="1800" dirty="0" smtClean="0"/>
              <a:t>中的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用于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相当于</a:t>
            </a:r>
            <a:r>
              <a:rPr lang="en-US" altLang="zh-CN" sz="1800" dirty="0" smtClean="0"/>
              <a:t>MRC</a:t>
            </a:r>
            <a:r>
              <a:rPr lang="zh-CN" altLang="en-US" sz="1800" dirty="0" smtClean="0"/>
              <a:t>中的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weak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用于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相当于</a:t>
            </a:r>
            <a:r>
              <a:rPr lang="en-US" altLang="zh-CN" sz="1800" dirty="0" smtClean="0"/>
              <a:t>MRC</a:t>
            </a:r>
            <a:r>
              <a:rPr lang="zh-CN" altLang="en-US" sz="1800" dirty="0" smtClean="0"/>
              <a:t>中的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用于基本数据类型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跟</a:t>
            </a:r>
            <a:r>
              <a:rPr lang="en-US" altLang="zh-CN" sz="1800" dirty="0" smtClean="0"/>
              <a:t>MRC</a:t>
            </a:r>
            <a:r>
              <a:rPr lang="zh-CN" altLang="en-US" sz="1800" dirty="0" smtClean="0"/>
              <a:t>中的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zh-CN" altLang="en-US" sz="1800" dirty="0" smtClean="0"/>
              <a:t>一样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一般用于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NSString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跟</a:t>
            </a:r>
            <a:r>
              <a:rPr lang="en-US" altLang="zh-CN" sz="1800" dirty="0" smtClean="0"/>
              <a:t>MRC</a:t>
            </a:r>
            <a:r>
              <a:rPr lang="zh-CN" altLang="en-US" sz="1800" dirty="0" smtClean="0"/>
              <a:t>中的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zh-CN" altLang="en-US" sz="1800" dirty="0" smtClean="0"/>
              <a:t>一样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1979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转为</a:t>
            </a:r>
            <a:r>
              <a:rPr kumimoji="1" lang="en-US" altLang="zh-CN" dirty="0" smtClean="0"/>
              <a:t>ARC</a:t>
            </a:r>
            <a:endParaRPr kumimoji="1" lang="zh-CN" altLang="en-US" dirty="0"/>
          </a:p>
        </p:txBody>
      </p:sp>
      <p:pic>
        <p:nvPicPr>
          <p:cNvPr id="4" name="图片 3" descr="QQ20140513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05" y="1507715"/>
            <a:ext cx="6054414" cy="49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7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1099</TotalTime>
  <Words>201</Words>
  <Application>Microsoft Macintosh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ARC</vt:lpstr>
      <vt:lpstr>ARC简介</vt:lpstr>
      <vt:lpstr>ARC的注意点和优点</vt:lpstr>
      <vt:lpstr>ARC的判断原则</vt:lpstr>
      <vt:lpstr>ARC的使用细节</vt:lpstr>
      <vt:lpstr>MRC转为ARC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804</cp:revision>
  <dcterms:created xsi:type="dcterms:W3CDTF">2013-07-22T07:36:09Z</dcterms:created>
  <dcterms:modified xsi:type="dcterms:W3CDTF">2014-10-24T00:27:47Z</dcterms:modified>
</cp:coreProperties>
</file>