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0"/>
  </p:notesMasterIdLst>
  <p:sldIdLst>
    <p:sldId id="277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>
            <p14:sldId id="277"/>
          </p14:sldIdLst>
        </p14:section>
        <p14:section name="简介" id="{BFFBCA28-1375-B34A-BA1E-7E1C077370A8}">
          <p14:sldIdLst>
            <p14:sldId id="270"/>
          </p14:sldIdLst>
        </p14:section>
        <p14:section name="使用" id="{F4963CBA-B663-F042-B224-90B9795A5382}">
          <p14:sldIdLst>
            <p14:sldId id="271"/>
            <p14:sldId id="272"/>
            <p14:sldId id="273"/>
            <p14:sldId id="274"/>
            <p14:sldId id="275"/>
          </p14:sldIdLst>
        </p14:section>
        <p14:section name="类扩展" id="{4F9D3C6B-194B-AC4F-8827-0197E8B7C975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102" d="100"/>
          <a:sy n="102" d="100"/>
        </p:scale>
        <p:origin x="-1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Category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2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什么是Category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Category</a:t>
            </a:r>
            <a:r>
              <a:rPr kumimoji="1" lang="zh-CN" altLang="en-US" sz="1800" dirty="0" smtClean="0"/>
              <a:t>有很多种翻译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分类 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 类别 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 类目 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一般叫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分类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Category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特有的语法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其他语言没有的语法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Category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可以在不修改原来类的基础上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为这个类扩充一些方法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书写格式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声明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分类名称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实现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分类名称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511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书写格式举例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声明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 err="1" smtClean="0">
                <a:solidFill>
                  <a:srgbClr val="C41A16"/>
                </a:solidFill>
                <a:latin typeface="Menlo-Regular"/>
              </a:rPr>
              <a:t>Student.h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Student (Study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实现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 err="1">
                <a:solidFill>
                  <a:srgbClr val="C41A16"/>
                </a:solidFill>
                <a:latin typeface="Menlo-Regular"/>
              </a:rPr>
              <a:t>Student+</a:t>
            </a:r>
            <a:r>
              <a:rPr lang="en-US" altLang="zh-CN" sz="1800" dirty="0" err="1" smtClean="0">
                <a:solidFill>
                  <a:srgbClr val="C41A16"/>
                </a:solidFill>
                <a:latin typeface="Menlo-Regular"/>
              </a:rPr>
              <a:t>Study.h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Student (Study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092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创建分类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1450976"/>
            <a:ext cx="4980144" cy="2940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4391632"/>
            <a:ext cx="5229589" cy="23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使用注意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 dirty="0" smtClean="0"/>
              <a:t>分类只能增加方法, 不能增加成员变量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分类可以访问原来类中的成员变量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如果分类和原来类出现同名的方法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优先调用分类中的方法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原来类中的方法会被忽略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方法调用的优先级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从高到低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分类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最后参与编译的分类优先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原来类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父类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535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价值所在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实现了类的相关方法的模块化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把不同的方法分配到了不同的分类文件中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可以用一个分类来代表一类功能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一个模块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支持团队协作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可以让团队内部的不同成员 共同扩充某个类的功能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可以为系统自带的类扩充功能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628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类扩展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什么是类扩展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可以为某个类扩充一些私有的成员变量和方法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写在</a:t>
            </a:r>
            <a:r>
              <a:rPr kumimoji="1" lang="en-US" altLang="zh-CN" sz="1800" dirty="0" smtClean="0"/>
              <a:t>.m</a:t>
            </a:r>
            <a:r>
              <a:rPr kumimoji="1" lang="zh-CN" altLang="en-US" sz="1800" dirty="0" smtClean="0"/>
              <a:t>文件中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英文名是</a:t>
            </a:r>
            <a:r>
              <a:rPr kumimoji="1" lang="en-US" altLang="zh-CN" sz="1800" dirty="0" smtClean="0"/>
              <a:t>Class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Extension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书写格式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end</a:t>
            </a:r>
          </a:p>
          <a:p>
            <a:pPr marL="0" indent="0">
              <a:buNone/>
            </a:pPr>
            <a:endParaRPr kumimoji="1" lang="en-US" altLang="zh-CN" sz="1800" dirty="0" smtClean="0">
              <a:solidFill>
                <a:srgbClr val="AA0D91"/>
              </a:solidFill>
              <a:latin typeface="Menlo-Regular"/>
            </a:endParaRPr>
          </a:p>
          <a:p>
            <a:r>
              <a:rPr kumimoji="1" lang="zh-CN" altLang="en-US" sz="1800" dirty="0" smtClean="0"/>
              <a:t>对比分类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就少了一个分类名称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因此也有人称它为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匿名分类</a:t>
            </a:r>
            <a:r>
              <a:rPr kumimoji="1" lang="en-US" altLang="zh-CN" sz="1800" dirty="0" smtClean="0"/>
              <a:t>”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>
              <a:solidFill>
                <a:srgbClr val="AA0D91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754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1040</TotalTime>
  <Words>204</Words>
  <Application>Microsoft Macintosh PowerPoint</Application>
  <PresentationFormat>全屏显示(4:3)</PresentationFormat>
  <Paragraphs>67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iOS8</vt:lpstr>
      <vt:lpstr>Category</vt:lpstr>
      <vt:lpstr>什么是Category</vt:lpstr>
      <vt:lpstr>书写格式</vt:lpstr>
      <vt:lpstr>书写格式举例</vt:lpstr>
      <vt:lpstr>使用Xcode创建分类</vt:lpstr>
      <vt:lpstr>使用注意</vt:lpstr>
      <vt:lpstr>价值所在</vt:lpstr>
      <vt:lpstr>类扩展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472</cp:revision>
  <dcterms:created xsi:type="dcterms:W3CDTF">2013-07-22T07:36:09Z</dcterms:created>
  <dcterms:modified xsi:type="dcterms:W3CDTF">2014-11-27T03:34:36Z</dcterms:modified>
</cp:coreProperties>
</file>