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sldIdLst>
    <p:sldId id="274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>
            <p14:sldId id="274"/>
          </p14:sldIdLst>
        </p14:section>
        <p14:section name="简介" id="{BFFBCA28-1375-B34A-BA1E-7E1C077370A8}">
          <p14:sldIdLst>
            <p14:sldId id="270"/>
          </p14:sldIdLst>
        </p14:section>
        <p14:section name="使用" id="{265A55C9-22EA-F547-89C7-C0F11826A2D6}">
          <p14:sldIdLst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95" d="100"/>
          <a:sy n="95" d="100"/>
        </p:scale>
        <p:origin x="-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什么是</a:t>
            </a:r>
            <a:r>
              <a:rPr kumimoji="1" lang="en-US" altLang="zh-CN" dirty="0" err="1" smtClean="0"/>
              <a:t>Protocol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翻译过来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叫做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协议</a:t>
            </a:r>
            <a:r>
              <a:rPr kumimoji="1" lang="en-US" altLang="zh-CN" sz="1800" dirty="0" smtClean="0"/>
              <a:t>”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用来声明一些方法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也就说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一个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是由一系列的方法声明组成的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任何类只要遵守了</a:t>
            </a:r>
            <a:r>
              <a:rPr kumimoji="1" lang="en-US" altLang="zh-CN" sz="1800" dirty="0" smtClean="0"/>
              <a:t>Protocol,</a:t>
            </a:r>
            <a:r>
              <a:rPr kumimoji="1" lang="zh-CN" altLang="en-US" sz="1800" dirty="0" smtClean="0"/>
              <a:t> 就相当于拥有了</a:t>
            </a:r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的所有方法声明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书</a:t>
            </a:r>
            <a:r>
              <a:rPr kumimoji="1" lang="zh-CN" altLang="en-US" dirty="0"/>
              <a:t>写</a:t>
            </a:r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55055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Protocol</a:t>
            </a:r>
            <a:r>
              <a:rPr kumimoji="1" lang="zh-CN" altLang="en-US" sz="1800" dirty="0" smtClean="0"/>
              <a:t>的定义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类遵守协议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18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名称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r>
              <a:rPr lang="zh-CN" altLang="zh-CN" sz="1800" dirty="0" smtClean="0"/>
              <a:t>协议中有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个关键字可以控制方法是否要实现</a:t>
            </a:r>
            <a:r>
              <a:rPr lang="en-US" altLang="zh-CN" sz="1800" dirty="0" smtClean="0"/>
              <a:t>(</a:t>
            </a:r>
            <a:r>
              <a:rPr lang="zh-CN" altLang="zh-CN" sz="1800" dirty="0" smtClean="0"/>
              <a:t>默认是</a:t>
            </a:r>
            <a:r>
              <a:rPr lang="en-US" altLang="zh-CN" sz="1800" dirty="0" smtClean="0"/>
              <a:t>@required</a:t>
            </a:r>
            <a:r>
              <a:rPr lang="zh-CN" altLang="zh-CN" sz="1800" dirty="0" smtClean="0"/>
              <a:t>，在大多数情况下，用途在于程序员之间的交流</a:t>
            </a:r>
            <a:r>
              <a:rPr lang="en-US" altLang="zh-CN" sz="1800" dirty="0" smtClean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1800" dirty="0" smtClean="0"/>
              <a:t>：这个方法必须要实现（若不实现，编译器会发出警告）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1800" dirty="0" smtClean="0"/>
              <a:t>：这个方法不一定要实现</a:t>
            </a:r>
            <a:endParaRPr lang="en-US" altLang="zh-CN" sz="1800" dirty="0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1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协议遵守协议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1800" dirty="0"/>
              <a:t>一个协议可以遵守</a:t>
            </a:r>
            <a:r>
              <a:rPr lang="zh-CN" altLang="zh-CN" sz="1800" dirty="0" smtClean="0"/>
              <a:t>其他多个协议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一个协议遵守了其他协议，就相当于拥有了其他协议中的方法</a:t>
            </a:r>
            <a:r>
              <a:rPr lang="zh-CN" altLang="zh-CN" sz="1800" dirty="0" smtClean="0"/>
              <a:t>声明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1800" kern="0" dirty="0">
                <a:solidFill>
                  <a:srgbClr val="3F6E74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1800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3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基协议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是一个基类，最根本最基本的类，任何</a:t>
            </a:r>
            <a:r>
              <a:rPr lang="zh-CN" altLang="zh-CN" sz="1800" dirty="0" smtClean="0"/>
              <a:t>其他类最终都要继承它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还有名字也叫</a:t>
            </a: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1800" dirty="0"/>
              <a:t>的</a:t>
            </a:r>
            <a:r>
              <a:rPr lang="zh-CN" altLang="zh-CN" sz="1800" dirty="0" smtClean="0"/>
              <a:t>协议，</a:t>
            </a:r>
            <a:r>
              <a:rPr lang="zh-CN" altLang="zh-CN" sz="1800" dirty="0"/>
              <a:t>它是一个基协议，最根本</a:t>
            </a:r>
            <a:r>
              <a:rPr lang="zh-CN" altLang="zh-CN" sz="1800" dirty="0" smtClean="0"/>
              <a:t>最基本的协议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协议中声明很多最基本的</a:t>
            </a:r>
            <a:r>
              <a:rPr lang="zh-CN" altLang="zh-CN" sz="1800" dirty="0" smtClean="0"/>
              <a:t>方法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description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retain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/>
              <a:t>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/>
              <a:t>建议每个新的协议都要遵守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1800" dirty="0"/>
              <a:t>协议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872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900</TotalTime>
  <Words>177</Words>
  <Application>Microsoft Macintosh PowerPoint</Application>
  <PresentationFormat>全屏显示(4:3)</PresentationFormat>
  <Paragraphs>45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Protocol</vt:lpstr>
      <vt:lpstr>什么是Protocol</vt:lpstr>
      <vt:lpstr>书写格式</vt:lpstr>
      <vt:lpstr>协议遵守协议</vt:lpstr>
      <vt:lpstr>基协议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570</cp:revision>
  <dcterms:created xsi:type="dcterms:W3CDTF">2013-07-22T07:36:09Z</dcterms:created>
  <dcterms:modified xsi:type="dcterms:W3CDTF">2014-11-29T16:11:58Z</dcterms:modified>
</cp:coreProperties>
</file>