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6"/>
  </p:notesMasterIdLst>
  <p:sldIdLst>
    <p:sldId id="336" r:id="rId2"/>
    <p:sldId id="270" r:id="rId3"/>
    <p:sldId id="271" r:id="rId4"/>
    <p:sldId id="300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94" r:id="rId16"/>
    <p:sldId id="32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6" r:id="rId25"/>
    <p:sldId id="297" r:id="rId26"/>
    <p:sldId id="298" r:id="rId27"/>
    <p:sldId id="299" r:id="rId28"/>
    <p:sldId id="333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7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289" r:id="rId45"/>
    <p:sldId id="290" r:id="rId46"/>
    <p:sldId id="291" r:id="rId47"/>
    <p:sldId id="292" r:id="rId48"/>
    <p:sldId id="293" r:id="rId49"/>
    <p:sldId id="335" r:id="rId50"/>
    <p:sldId id="318" r:id="rId51"/>
    <p:sldId id="319" r:id="rId52"/>
    <p:sldId id="320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4" r:id="rId6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B57391-5723-1449-AAE0-81613A192059}">
          <p14:sldIdLst>
            <p14:sldId id="336"/>
          </p14:sldIdLst>
        </p14:section>
        <p14:section name="简介" id="{FA25D01A-D1CE-B743-A46A-45A674448514}">
          <p14:sldIdLst>
            <p14:sldId id="270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321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  <p14:sldId id="333"/>
            <p14:sldId id="302"/>
            <p14:sldId id="303"/>
            <p14:sldId id="304"/>
          </p14:sldIdLst>
        </p14:section>
        <p14:section name="NSMutableArray" id="{F02E2D71-A17C-6F40-9957-AD5B5FC5806C}">
          <p14:sldIdLst>
            <p14:sldId id="305"/>
            <p14:sldId id="306"/>
            <p14:sldId id="307"/>
            <p14:sldId id="308"/>
            <p14:sldId id="317"/>
          </p14:sldIdLst>
        </p14:section>
        <p14:section name="NSDictionary" id="{2656BCFD-314E-FF46-8B13-EB614AD48F6B}">
          <p14:sldIdLst>
            <p14:sldId id="309"/>
            <p14:sldId id="311"/>
            <p14:sldId id="312"/>
            <p14:sldId id="313"/>
          </p14:sldIdLst>
        </p14:section>
        <p14:section name="NSMutableDictionary" id="{6026CBFE-84DE-2346-AB37-7031DE9B2584}">
          <p14:sldIdLst>
            <p14:sldId id="314"/>
            <p14:sldId id="315"/>
            <p14:sldId id="316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  <p14:sldId id="335"/>
          </p14:sldIdLst>
        </p14:section>
        <p14:section name="常用结构体" id="{31C4226E-5552-5C4B-A57C-E2B1740A8B90}">
          <p14:sldIdLst>
            <p14:sldId id="318"/>
            <p14:sldId id="319"/>
            <p14:sldId id="320"/>
          </p14:sldIdLst>
        </p14:section>
        <p14:section name="NSNumber" id="{271E9F62-8A8D-3C45-89B1-1F768625C687}">
          <p14:sldIdLst>
            <p14:sldId id="322"/>
            <p14:sldId id="323"/>
            <p14:sldId id="324"/>
          </p14:sldIdLst>
        </p14:section>
        <p14:section name="NSValue" id="{4B758F9B-CEB1-CB4A-ACF2-3E24084AD78B}">
          <p14:sldIdLst>
            <p14:sldId id="325"/>
            <p14:sldId id="326"/>
            <p14:sldId id="327"/>
          </p14:sldIdLst>
        </p14:section>
        <p14:section name="NSDate" id="{B254B15A-B22E-D542-A875-936D39A3AB3C}">
          <p14:sldIdLst>
            <p14:sldId id="328"/>
            <p14:sldId id="329"/>
            <p14:sldId id="330"/>
          </p14:sldIdLst>
        </p14:section>
        <p14:section name="NSObject" id="{AE715092-B92B-C041-A327-677440E5B4A1}">
          <p14:sldIdLst>
            <p14:sldId id="331"/>
          </p14:sldIdLst>
        </p14:section>
        <p14:section name="其他" id="{94EBD693-034E-7948-A405-3CD0CE648C67}">
          <p14:sldIdLst>
            <p14:sldId id="332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5" autoAdjust="0"/>
    <p:restoredTop sz="89867" autoAdjust="0"/>
  </p:normalViewPr>
  <p:slideViewPr>
    <p:cSldViewPr snapToGrid="0" snapToObjects="1">
      <p:cViewPr varScale="1">
        <p:scale>
          <a:sx n="93" d="100"/>
          <a:sy n="93" d="100"/>
        </p:scale>
        <p:origin x="-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种方法将下面字符串中的中文截取出来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itcast&gt;</a:t>
            </a:r>
            <a:r>
              <a:rPr kumimoji="1" lang="zh-CN" altLang="en-US" dirty="0" smtClean="0"/>
              <a:t>传智播客</a:t>
            </a:r>
            <a:r>
              <a:rPr kumimoji="1" lang="en-US" altLang="zh-CN" dirty="0" smtClean="0"/>
              <a:t>&lt;/itcast&gt;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http:**ios.itcast.cn*ios*images*content_25.jpg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  ios.itcast.cn  *ios*images*  content_25.jpg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的空格去掉，并且将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itcast</a:t>
            </a:r>
            <a:r>
              <a:rPr kumimoji="1" lang="zh-CN" altLang="en-US" dirty="0" smtClean="0"/>
              <a:t>拼接起来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file://ios.itcast.cn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r>
              <a:rPr kumimoji="1" lang="en-US" altLang="zh-CN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用字典来存放下列信息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Jim,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country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13788875679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Foundation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0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有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种方式创建一个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变量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2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range = {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da-DK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或者 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{.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zh-CN" altLang="zh-CN" sz="1800" dirty="0" smtClean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使用</a:t>
            </a:r>
            <a:r>
              <a:rPr lang="en-US" altLang="zh-CN" sz="1800" dirty="0" smtClean="0"/>
              <a:t>NSMakeRange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函数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17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有多少个文字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index;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如果找不到，返回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-1)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自从</a:t>
            </a:r>
            <a:r>
              <a:rPr lang="en-US" altLang="zh-CN" sz="1800" dirty="0" smtClean="0">
                <a:latin typeface="Menlo-Regular"/>
              </a:rPr>
              <a:t>2012</a:t>
            </a:r>
            <a:r>
              <a:rPr lang="zh-CN" altLang="en-US" sz="1800" dirty="0" smtClean="0">
                <a:latin typeface="Menlo-Regular"/>
              </a:rPr>
              <a:t>年开始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</a:t>
            </a:r>
            <a:r>
              <a:rPr lang="en-US" altLang="zh-CN" sz="1800" dirty="0" smtClean="0">
                <a:latin typeface="Menlo-Regular"/>
              </a:rPr>
              <a:t>Xcode</a:t>
            </a:r>
            <a:r>
              <a:rPr lang="zh-CN" altLang="en-US" sz="1800" dirty="0" smtClean="0">
                <a:latin typeface="Menlo-Regular"/>
              </a:rPr>
              <a:t>的编译器多了很多自动生成代码的功能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使得</a:t>
            </a:r>
            <a:r>
              <a:rPr lang="en-US" altLang="zh-CN" sz="1800" dirty="0" smtClean="0">
                <a:latin typeface="Menlo-Regular"/>
              </a:rPr>
              <a:t>OC</a:t>
            </a:r>
            <a:r>
              <a:rPr lang="zh-CN" altLang="en-US" sz="1800" dirty="0" smtClean="0">
                <a:latin typeface="Menlo-Regular"/>
              </a:rPr>
              <a:t>代码更加精简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数组的创建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arrayWithObjects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cs-CZ" altLang="zh-CN" sz="1800" dirty="0">
                <a:solidFill>
                  <a:srgbClr val="1C00CF"/>
                </a:solidFill>
                <a:latin typeface="Menlo-Regular"/>
              </a:rPr>
              <a:t>@[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cs-CZ" altLang="zh-CN" sz="1800" dirty="0" smtClean="0">
                <a:solidFill>
                  <a:srgbClr val="C41A16"/>
                </a:solidFill>
                <a:latin typeface="Menlo-Regular"/>
              </a:rPr>
              <a:t>Jim"</a:t>
            </a:r>
            <a:r>
              <a:rPr lang="cs-CZ" altLang="zh-CN" sz="1800" dirty="0" smtClean="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数组元素的访问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838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给所有元素发消息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)argument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让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集合里面的所有元素都执行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这个方法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352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遍历元素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就是将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里面的所有元素一个一个取出来查看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常见的遍历方式有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普通遍历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i&lt;array.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array)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idx,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869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*)componentsJoinedByString:(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/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/>
              <a:t>的方法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TW" altLang="en-US" sz="1800" dirty="0" smtClean="0"/>
              <a:t>用</a:t>
            </a:r>
            <a:r>
              <a:rPr lang="en-US" altLang="zh-TW" sz="1800" dirty="0"/>
              <a:t>separator</a:t>
            </a:r>
            <a:r>
              <a:rPr lang="zh-TW" altLang="en-US" sz="1800" dirty="0"/>
              <a:t>作拼接符将数组元素拼接成一个字符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*)componentsSeparatedByString:(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的方法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将字符串用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separator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作为分隔符切割成数组元素</a:t>
            </a: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5C2699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133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002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添加元素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)addObjectsFromArray:(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otherArray的全部元素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到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当前数组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index位置插入一个元素</a:t>
            </a:r>
          </a:p>
          <a:p>
            <a:pPr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362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en-US" altLang="en-US" dirty="0" smtClean="0"/>
              <a:t>删除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所有的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特定的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范围内的所有元素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9579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替换元素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)exchangeObjectAtIndex:(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)idx1 withObjectAtIndex:(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)idx2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交换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idx2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位置的元素 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53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replaceObjectAtIndex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tr-TR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tr-TR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11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翻译过来叫做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日常生活中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“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通过一个拼音或者汉字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就能找到对应的详细解释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的作用类似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是不可变的,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里面的内容就无法修改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)dictionaryWithObjectsAndKeys:(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)firstObject,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917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的常见使用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)count;     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字典的键值对数目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取出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将字典写入文件中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 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805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的遍历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*key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dict) {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enumerateKeysAndObjectsUsingBlock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key,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120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Library/Developer/Xcode/</a:t>
            </a:r>
            <a:r>
              <a:rPr kumimoji="1" lang="en-US" altLang="zh-CN" sz="1800" dirty="0" smtClean="0"/>
              <a:t>DerivedData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dictionaryWithObjectsAndKeys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@{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 smtClean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r>
              <a:rPr lang="en-US" altLang="zh-CN" sz="1800" dirty="0" smtClean="0">
                <a:solidFill>
                  <a:srgbClr val="1C00CF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 smtClean="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获取元素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72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92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NSMutableDictionary的常见操作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一个键值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对(会把aKey之前对应的值给替换掉)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  <a:endParaRPr lang="en-US" altLang="en-US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删除所有的键值对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3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设置键值对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setObject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303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是用来存储二进制字节数据的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505" y="1644312"/>
            <a:ext cx="1376947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884" y="5063954"/>
            <a:ext cx="1572125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手机客户端</a:t>
            </a:r>
            <a:endParaRPr kumimoji="1" lang="en-US" altLang="zh-CN" dirty="0" smtClean="0"/>
          </a:p>
        </p:txBody>
      </p:sp>
      <p:cxnSp>
        <p:nvCxnSpPr>
          <p:cNvPr id="7" name="直线箭头连接符 6"/>
          <p:cNvCxnSpPr>
            <a:stCxn id="5" idx="3"/>
            <a:endCxn id="4" idx="2"/>
          </p:cNvCxnSpPr>
          <p:nvPr/>
        </p:nvCxnSpPr>
        <p:spPr>
          <a:xfrm flipV="1">
            <a:off x="2503009" y="2339470"/>
            <a:ext cx="5652970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1"/>
            <a:endCxn id="5" idx="0"/>
          </p:cNvCxnSpPr>
          <p:nvPr/>
        </p:nvCxnSpPr>
        <p:spPr>
          <a:xfrm flipH="1">
            <a:off x="1716947" y="1991891"/>
            <a:ext cx="5750558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0827" y="1697788"/>
            <a:ext cx="366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.服务器发出响应，返回文件数据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手机客户端利用</a:t>
            </a:r>
            <a:r>
              <a:rPr kumimoji="1" lang="en-US" altLang="zh-CN" dirty="0" smtClean="0"/>
              <a:t>NSData</a:t>
            </a:r>
            <a:r>
              <a:rPr kumimoji="1" lang="zh-CN" altLang="en-US" dirty="0" smtClean="0"/>
              <a:t>来存放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服务器返回的文件数据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NSData</a:t>
            </a:r>
          </a:p>
          <a:p>
            <a:r>
              <a:rPr kumimoji="1" lang="zh-CN" altLang="en-US" dirty="0" smtClean="0"/>
              <a:t>里面的文件数据写到新的文件中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25249" y="4467184"/>
            <a:ext cx="43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发送请求给服务器，要求下载某个文件</a:t>
            </a:r>
            <a:endParaRPr kumimoji="1" lang="zh-CN" altLang="en-US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文件下载的简单思路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7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NSPoint\CGPoint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NSPoint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y;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/>
              <a:t>代表的是二维平面中的一个点</a:t>
            </a:r>
            <a:endParaRPr lang="en-US" altLang="zh-CN" sz="1800" dirty="0" smtClean="0"/>
          </a:p>
          <a:p>
            <a:r>
              <a:rPr lang="zh-CN" altLang="en-US" sz="1800" dirty="0" smtClean="0"/>
              <a:t>可以使用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zh-CN" altLang="en-US" sz="1800" dirty="0" smtClean="0"/>
              <a:t>和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NSMakePoint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58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NSSize\CGSize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NSSize;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width;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height;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/>
              <a:t>代表的是二维平面中的某个物体的尺寸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宽度和高度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NSMakeSize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7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NSRect\CGRect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NSRect;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origin;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/>
              <a:t>代表的是二维平面中的某个物体的位置和尺寸</a:t>
            </a:r>
            <a:endParaRPr lang="en-US" altLang="zh-CN" sz="1800" dirty="0" smtClean="0"/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NSMakeRect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91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1"/>
            <a:ext cx="8638256" cy="1625766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中只能存放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不能存放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等基本数据类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如果真想把基本数据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放进数组或字典中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需要先将基本数据类型包装成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902" y="324715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157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6" idx="1"/>
          </p:cNvCxnSpPr>
          <p:nvPr/>
        </p:nvCxnSpPr>
        <p:spPr>
          <a:xfrm>
            <a:off x="2772341" y="372940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58235" y="3359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911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3"/>
            <a:endCxn id="15" idx="1"/>
          </p:cNvCxnSpPr>
          <p:nvPr/>
        </p:nvCxnSpPr>
        <p:spPr>
          <a:xfrm>
            <a:off x="5273375" y="372940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89152" y="332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  <p:sp>
        <p:nvSpPr>
          <p:cNvPr id="20" name="内容占位符 4"/>
          <p:cNvSpPr txBox="1">
            <a:spLocks/>
          </p:cNvSpPr>
          <p:nvPr/>
        </p:nvSpPr>
        <p:spPr>
          <a:xfrm>
            <a:off x="295325" y="4377936"/>
            <a:ext cx="8638256" cy="70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可以将基本数据类型包装成对象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这样就可以间接将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基本数据类型存进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0902" y="507970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2157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NSNumber</a:t>
            </a:r>
          </a:p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3"/>
            <a:endCxn id="22" idx="1"/>
          </p:cNvCxnSpPr>
          <p:nvPr/>
        </p:nvCxnSpPr>
        <p:spPr>
          <a:xfrm>
            <a:off x="2772341" y="556195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8235" y="5192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8911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2" idx="3"/>
            <a:endCxn id="25" idx="1"/>
          </p:cNvCxnSpPr>
          <p:nvPr/>
        </p:nvCxnSpPr>
        <p:spPr>
          <a:xfrm>
            <a:off x="5273375" y="556195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89152" y="5159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0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12" grpId="0"/>
      <p:bldP spid="15" grpId="0" animBg="1"/>
      <p:bldP spid="19" grpId="0"/>
      <p:bldP spid="20" grpId="0" build="p"/>
      <p:bldP spid="21" grpId="0" animBg="1"/>
      <p:bldP spid="22" grpId="0" animBg="1"/>
      <p:bldP spid="24" grpId="0"/>
      <p:bldP spid="25" grpId="0" animBg="1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*)numberWithInt:(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*)numberWithDouble:(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*)numberWithBool:(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@10.5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@(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num</a:t>
            </a: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)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307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中取出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之前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包装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的基本数据类型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)boolValue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*)otherNumber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)isEqualToNumber:(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8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NSValue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/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/>
              <a:t>的子类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 smtClean="0"/>
              <a:t>只能包装数字类型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可以包装任意值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可以用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将结构体</a:t>
            </a:r>
            <a:r>
              <a:rPr lang="zh-CN" altLang="en-US" sz="1800" dirty="0"/>
              <a:t>包装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/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/>
              <a:t>中</a:t>
            </a:r>
            <a:endParaRPr lang="en-US" altLang="en-US" sz="1800" dirty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620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常见结构体的包装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为了方便 结构体 和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的转换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Foundation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了以下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将结构体包装成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*)valueWithPoint:(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*)valueWithSize:(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对象取出之前包装的结构体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)rectValue;</a:t>
            </a:r>
          </a:p>
        </p:txBody>
      </p:sp>
    </p:spTree>
    <p:extLst>
      <p:ext uri="{BB962C8B-B14F-4D97-AF65-F5344CB8AC3E}">
        <p14:creationId xmlns:p14="http://schemas.microsoft.com/office/powerpoint/2010/main" val="311974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任意数据的包装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提供了下列方法来包装任意数据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*)valueWithBytes:(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 objCType:(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value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所包装数据</a:t>
            </a:r>
            <a:r>
              <a:rPr lang="zh-CN" altLang="en-US" sz="1800" dirty="0"/>
              <a:t>的地</a:t>
            </a:r>
            <a:r>
              <a:rPr lang="zh-CN" altLang="en-US" sz="1800" dirty="0" smtClean="0"/>
              <a:t>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type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用来描述这个数据类型的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@encode</a:t>
            </a:r>
            <a:r>
              <a:rPr lang="zh-CN" altLang="en-US" sz="1800" dirty="0"/>
              <a:t>指令来</a:t>
            </a:r>
            <a:r>
              <a:rPr lang="zh-CN" altLang="en-US" sz="1800" dirty="0" smtClean="0"/>
              <a:t>生成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中取出所包装的数据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)getValue:(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*)value;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698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可以用来表示时间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可以进行一些常见的日期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对象就代表一个时间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返回的就是当前时间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917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itcast."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r>
              <a:rPr kumimoji="1" lang="zh-CN" altLang="en-US" dirty="0" smtClean="0"/>
              <a:t>日期格式化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*formatter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formatter.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@"yyyy-MM-dd HH:mm:ss"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*date =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@"2010-03-24 00:00:00"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stringFromDate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:date]);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92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NSCalendar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结合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能做更多的日期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*calendar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currentCalendar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获得年月日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比较两个日期的差距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*)startingDate toDate:(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*)resultDate options:(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NSCalendarOptions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)opts;</a:t>
            </a:r>
          </a:p>
          <a:p>
            <a:pPr>
              <a:buFontTx/>
              <a:buChar char="-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226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NSObject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 dirty="0" smtClean="0"/>
              <a:t>可以是所有类的基类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内部定义了很多常用的方法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)isKindOfClass:(Class)aClass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的实例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)isMemberOfClass:(Class)aClass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的实例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conformsToProtocol: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Protocol *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判断对象是否实现了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协议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respondsToSelector:(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判断对象是否拥有参数提供的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)anArgument afterDelay:(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延迟调用参数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提供的方法，方法所需参数用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withObject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传入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159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的其他使用场合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通过类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名的字符串形式实例化对象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NSClassFromString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@"Student"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*stu = [[class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将类名变成字符串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*className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(class)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方法的字符串形式实例化方法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selector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NSSelectorFromString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@"setName:"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[stu performSelector:selector withObject: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@"Mike"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将方法变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(setName:));</a:t>
            </a:r>
          </a:p>
        </p:txBody>
      </p:sp>
    </p:spTree>
    <p:extLst>
      <p:ext uri="{BB962C8B-B14F-4D97-AF65-F5344CB8AC3E}">
        <p14:creationId xmlns:p14="http://schemas.microsoft.com/office/powerpoint/2010/main" val="82246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集合，就是能用来容纳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对象的容器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等都是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集合有一些内存管理细节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只要将一个对象添加到集合中，这个对象计数器就会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retain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只要将一个对象从集合中移除，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这个对象计数器就会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（做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如果集合被销毁了，集合里面的所有对象计数器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都会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126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http://ios.itcast.cn/ios/images/content_25.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1760</TotalTime>
  <Words>4385</Words>
  <Application>Microsoft Macintosh PowerPoint</Application>
  <PresentationFormat>全屏显示(4:3)</PresentationFormat>
  <Paragraphs>774</Paragraphs>
  <Slides>64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iOS8</vt:lpstr>
      <vt:lpstr>Foundation</vt:lpstr>
      <vt:lpstr>Foundation框架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NSRange的创建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NSArray的简写</vt:lpstr>
      <vt:lpstr>NSArray给所有元素发消息</vt:lpstr>
      <vt:lpstr>NSArray遍历元素</vt:lpstr>
      <vt:lpstr>NSArray与NSString</vt:lpstr>
      <vt:lpstr>NSMutableArray</vt:lpstr>
      <vt:lpstr>NSMutableArray添加元素</vt:lpstr>
      <vt:lpstr>NSMutableArray删除元素</vt:lpstr>
      <vt:lpstr>NSMutableArray替换元素</vt:lpstr>
      <vt:lpstr>NSMutableArray的简写</vt:lpstr>
      <vt:lpstr>NSDictionary</vt:lpstr>
      <vt:lpstr>NSDictionary的常见使用</vt:lpstr>
      <vt:lpstr>NSDictionary的遍历</vt:lpstr>
      <vt:lpstr>NSDictionary的简写</vt:lpstr>
      <vt:lpstr>NSMutableDictionary</vt:lpstr>
      <vt:lpstr>NSMutableDictionary的常见操作</vt:lpstr>
      <vt:lpstr>NSMutableDictionary的简写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  <vt:lpstr>文件下载的简单思路</vt:lpstr>
      <vt:lpstr>NSPoint\CGPoint</vt:lpstr>
      <vt:lpstr>NSSize\CGSize</vt:lpstr>
      <vt:lpstr>NSRect\CGRect</vt:lpstr>
      <vt:lpstr>NSNumber</vt:lpstr>
      <vt:lpstr>NSNumber的创建</vt:lpstr>
      <vt:lpstr>NSNumber的常用方法</vt:lpstr>
      <vt:lpstr>NSValue</vt:lpstr>
      <vt:lpstr>常见结构体的包装</vt:lpstr>
      <vt:lpstr>任意数据的包装</vt:lpstr>
      <vt:lpstr>NSDate</vt:lpstr>
      <vt:lpstr>NSDate日期格式化</vt:lpstr>
      <vt:lpstr>NSCalendar</vt:lpstr>
      <vt:lpstr>NSObject</vt:lpstr>
      <vt:lpstr>NSString的其他使用场合</vt:lpstr>
      <vt:lpstr>集合的内存管理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1262</cp:revision>
  <dcterms:created xsi:type="dcterms:W3CDTF">2013-07-22T07:36:09Z</dcterms:created>
  <dcterms:modified xsi:type="dcterms:W3CDTF">2014-10-24T02:38:52Z</dcterms:modified>
</cp:coreProperties>
</file>